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custom-properties+xml" PartName="/docProps/custom.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Lst>
  <p:sldSz cy="13716000" cx="24384000"/>
  <p:notesSz cx="6858000" cy="9144000"/>
  <p:embeddedFontLst>
    <p:embeddedFont>
      <p:font typeface="Poppins"/>
      <p:regular r:id="rId13"/>
      <p:bold r:id="rId14"/>
      <p:italic r:id="rId15"/>
      <p:boldItalic r:id="rId16"/>
    </p:embeddedFont>
    <p:embeddedFont>
      <p:font typeface="Poppins Medium"/>
      <p:regular r:id="rId17"/>
      <p:bold r:id="rId18"/>
      <p:italic r:id="rId19"/>
      <p:boldItalic r:id="rId20"/>
    </p:embeddedFont>
    <p:embeddedFont>
      <p:font typeface="Helvetica Neue"/>
      <p:regular r:id="rId21"/>
      <p:bold r:id="rId22"/>
      <p:italic r:id="rId23"/>
      <p:boldItalic r:id="rId24"/>
    </p:embeddedFont>
    <p:embeddedFont>
      <p:font typeface="Helvetica Neue Light"/>
      <p:regular r:id="rId25"/>
      <p:bold r:id="rId26"/>
      <p:italic r:id="rId27"/>
      <p:boldItalic r:id="rId2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29" roundtripDataSignature="AMtx7mjW6AmlXA0GbMLz6gmDbv1js8u5z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PoppinsMedium-boldItalic.fntdata"/><Relationship Id="rId22" Type="http://schemas.openxmlformats.org/officeDocument/2006/relationships/font" Target="fonts/HelveticaNeue-bold.fntdata"/><Relationship Id="rId21" Type="http://schemas.openxmlformats.org/officeDocument/2006/relationships/font" Target="fonts/HelveticaNeue-regular.fntdata"/><Relationship Id="rId24" Type="http://schemas.openxmlformats.org/officeDocument/2006/relationships/font" Target="fonts/HelveticaNeue-boldItalic.fntdata"/><Relationship Id="rId23" Type="http://schemas.openxmlformats.org/officeDocument/2006/relationships/font" Target="fonts/HelveticaNeue-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HelveticaNeueLight-bold.fntdata"/><Relationship Id="rId25" Type="http://schemas.openxmlformats.org/officeDocument/2006/relationships/font" Target="fonts/HelveticaNeueLight-regular.fntdata"/><Relationship Id="rId28" Type="http://schemas.openxmlformats.org/officeDocument/2006/relationships/font" Target="fonts/HelveticaNeueLight-boldItalic.fntdata"/><Relationship Id="rId27" Type="http://schemas.openxmlformats.org/officeDocument/2006/relationships/font" Target="fonts/HelveticaNeueLight-italic.fntdata"/><Relationship Id="rId5" Type="http://schemas.openxmlformats.org/officeDocument/2006/relationships/slide" Target="slides/slide1.xml"/><Relationship Id="rId6" Type="http://schemas.openxmlformats.org/officeDocument/2006/relationships/slide" Target="slides/slide2.xml"/><Relationship Id="rId29" Type="http://customschemas.google.com/relationships/presentationmetadata" Target="metadata"/><Relationship Id="rId7" Type="http://schemas.openxmlformats.org/officeDocument/2006/relationships/slide" Target="slides/slide3.xml"/><Relationship Id="rId8" Type="http://schemas.openxmlformats.org/officeDocument/2006/relationships/slide" Target="slides/slide4.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font" Target="fonts/Poppins-regular.fntdata"/><Relationship Id="rId12" Type="http://schemas.openxmlformats.org/officeDocument/2006/relationships/slide" Target="slides/slide8.xml"/><Relationship Id="rId15" Type="http://schemas.openxmlformats.org/officeDocument/2006/relationships/font" Target="fonts/Poppins-italic.fntdata"/><Relationship Id="rId14" Type="http://schemas.openxmlformats.org/officeDocument/2006/relationships/font" Target="fonts/Poppins-bold.fntdata"/><Relationship Id="rId17" Type="http://schemas.openxmlformats.org/officeDocument/2006/relationships/font" Target="fonts/PoppinsMedium-regular.fntdata"/><Relationship Id="rId16" Type="http://schemas.openxmlformats.org/officeDocument/2006/relationships/font" Target="fonts/Poppins-boldItalic.fntdata"/><Relationship Id="rId19" Type="http://schemas.openxmlformats.org/officeDocument/2006/relationships/font" Target="fonts/PoppinsMedium-italic.fntdata"/><Relationship Id="rId18" Type="http://schemas.openxmlformats.org/officeDocument/2006/relationships/font" Target="fonts/PoppinsMedium-bold.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 name="Google Shape;4;n"/>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17999"/>
              </a:lnSpc>
              <a:spcBef>
                <a:spcPts val="0"/>
              </a:spcBef>
              <a:spcAft>
                <a:spcPts val="0"/>
              </a:spcAft>
              <a:buClr>
                <a:srgbClr val="000000"/>
              </a:buClr>
              <a:buSzPts val="1400"/>
              <a:buFont typeface="Arial"/>
              <a:buNone/>
              <a:defRPr b="0" i="0" sz="2200" u="none" cap="none" strike="noStrike">
                <a:solidFill>
                  <a:srgbClr val="000000"/>
                </a:solidFill>
                <a:latin typeface="Helvetica Neue"/>
                <a:ea typeface="Helvetica Neue"/>
                <a:cs typeface="Helvetica Neue"/>
                <a:sym typeface="Helvetica Neue"/>
              </a:defRPr>
            </a:lvl1pPr>
            <a:lvl2pPr indent="-228600" lvl="1" marL="914400" marR="0" rtl="0" algn="l">
              <a:lnSpc>
                <a:spcPct val="117999"/>
              </a:lnSpc>
              <a:spcBef>
                <a:spcPts val="0"/>
              </a:spcBef>
              <a:spcAft>
                <a:spcPts val="0"/>
              </a:spcAft>
              <a:buClr>
                <a:srgbClr val="000000"/>
              </a:buClr>
              <a:buSzPts val="1400"/>
              <a:buFont typeface="Arial"/>
              <a:buNone/>
              <a:defRPr b="0" i="0" sz="2200" u="none" cap="none" strike="noStrike">
                <a:solidFill>
                  <a:srgbClr val="000000"/>
                </a:solidFill>
                <a:latin typeface="Helvetica Neue"/>
                <a:ea typeface="Helvetica Neue"/>
                <a:cs typeface="Helvetica Neue"/>
                <a:sym typeface="Helvetica Neue"/>
              </a:defRPr>
            </a:lvl2pPr>
            <a:lvl3pPr indent="-228600" lvl="2" marL="1371600" marR="0" rtl="0" algn="l">
              <a:lnSpc>
                <a:spcPct val="117999"/>
              </a:lnSpc>
              <a:spcBef>
                <a:spcPts val="0"/>
              </a:spcBef>
              <a:spcAft>
                <a:spcPts val="0"/>
              </a:spcAft>
              <a:buClr>
                <a:srgbClr val="000000"/>
              </a:buClr>
              <a:buSzPts val="1400"/>
              <a:buFont typeface="Arial"/>
              <a:buNone/>
              <a:defRPr b="0" i="0" sz="2200" u="none" cap="none" strike="noStrike">
                <a:solidFill>
                  <a:srgbClr val="000000"/>
                </a:solidFill>
                <a:latin typeface="Helvetica Neue"/>
                <a:ea typeface="Helvetica Neue"/>
                <a:cs typeface="Helvetica Neue"/>
                <a:sym typeface="Helvetica Neue"/>
              </a:defRPr>
            </a:lvl3pPr>
            <a:lvl4pPr indent="-228600" lvl="3" marL="1828800" marR="0" rtl="0" algn="l">
              <a:lnSpc>
                <a:spcPct val="117999"/>
              </a:lnSpc>
              <a:spcBef>
                <a:spcPts val="0"/>
              </a:spcBef>
              <a:spcAft>
                <a:spcPts val="0"/>
              </a:spcAft>
              <a:buClr>
                <a:srgbClr val="000000"/>
              </a:buClr>
              <a:buSzPts val="1400"/>
              <a:buFont typeface="Arial"/>
              <a:buNone/>
              <a:defRPr b="0" i="0" sz="2200" u="none" cap="none" strike="noStrike">
                <a:solidFill>
                  <a:srgbClr val="000000"/>
                </a:solidFill>
                <a:latin typeface="Helvetica Neue"/>
                <a:ea typeface="Helvetica Neue"/>
                <a:cs typeface="Helvetica Neue"/>
                <a:sym typeface="Helvetica Neue"/>
              </a:defRPr>
            </a:lvl4pPr>
            <a:lvl5pPr indent="-228600" lvl="4" marL="2286000" marR="0" rtl="0" algn="l">
              <a:lnSpc>
                <a:spcPct val="117999"/>
              </a:lnSpc>
              <a:spcBef>
                <a:spcPts val="0"/>
              </a:spcBef>
              <a:spcAft>
                <a:spcPts val="0"/>
              </a:spcAft>
              <a:buClr>
                <a:srgbClr val="000000"/>
              </a:buClr>
              <a:buSzPts val="1400"/>
              <a:buFont typeface="Arial"/>
              <a:buNone/>
              <a:defRPr b="0" i="0" sz="2200" u="none" cap="none" strike="noStrike">
                <a:solidFill>
                  <a:srgbClr val="000000"/>
                </a:solidFill>
                <a:latin typeface="Helvetica Neue"/>
                <a:ea typeface="Helvetica Neue"/>
                <a:cs typeface="Helvetica Neue"/>
                <a:sym typeface="Helvetica Neue"/>
              </a:defRPr>
            </a:lvl5pPr>
            <a:lvl6pPr indent="-228600" lvl="5" marL="2743200" marR="0" rtl="0" algn="l">
              <a:lnSpc>
                <a:spcPct val="117999"/>
              </a:lnSpc>
              <a:spcBef>
                <a:spcPts val="0"/>
              </a:spcBef>
              <a:spcAft>
                <a:spcPts val="0"/>
              </a:spcAft>
              <a:buClr>
                <a:srgbClr val="000000"/>
              </a:buClr>
              <a:buSzPts val="1400"/>
              <a:buFont typeface="Arial"/>
              <a:buNone/>
              <a:defRPr b="0" i="0" sz="2200" u="none" cap="none" strike="noStrike">
                <a:solidFill>
                  <a:srgbClr val="000000"/>
                </a:solidFill>
                <a:latin typeface="Helvetica Neue"/>
                <a:ea typeface="Helvetica Neue"/>
                <a:cs typeface="Helvetica Neue"/>
                <a:sym typeface="Helvetica Neue"/>
              </a:defRPr>
            </a:lvl6pPr>
            <a:lvl7pPr indent="-228600" lvl="6" marL="3200400" marR="0" rtl="0" algn="l">
              <a:lnSpc>
                <a:spcPct val="117999"/>
              </a:lnSpc>
              <a:spcBef>
                <a:spcPts val="0"/>
              </a:spcBef>
              <a:spcAft>
                <a:spcPts val="0"/>
              </a:spcAft>
              <a:buClr>
                <a:srgbClr val="000000"/>
              </a:buClr>
              <a:buSzPts val="1400"/>
              <a:buFont typeface="Arial"/>
              <a:buNone/>
              <a:defRPr b="0" i="0" sz="2200" u="none" cap="none" strike="noStrike">
                <a:solidFill>
                  <a:srgbClr val="000000"/>
                </a:solidFill>
                <a:latin typeface="Helvetica Neue"/>
                <a:ea typeface="Helvetica Neue"/>
                <a:cs typeface="Helvetica Neue"/>
                <a:sym typeface="Helvetica Neue"/>
              </a:defRPr>
            </a:lvl7pPr>
            <a:lvl8pPr indent="-228600" lvl="7" marL="3657600" marR="0" rtl="0" algn="l">
              <a:lnSpc>
                <a:spcPct val="117999"/>
              </a:lnSpc>
              <a:spcBef>
                <a:spcPts val="0"/>
              </a:spcBef>
              <a:spcAft>
                <a:spcPts val="0"/>
              </a:spcAft>
              <a:buClr>
                <a:srgbClr val="000000"/>
              </a:buClr>
              <a:buSzPts val="1400"/>
              <a:buFont typeface="Arial"/>
              <a:buNone/>
              <a:defRPr b="0" i="0" sz="2200" u="none" cap="none" strike="noStrike">
                <a:solidFill>
                  <a:srgbClr val="000000"/>
                </a:solidFill>
                <a:latin typeface="Helvetica Neue"/>
                <a:ea typeface="Helvetica Neue"/>
                <a:cs typeface="Helvetica Neue"/>
                <a:sym typeface="Helvetica Neue"/>
              </a:defRPr>
            </a:lvl8pPr>
            <a:lvl9pPr indent="-228600" lvl="8" marL="4114800" marR="0" rtl="0" algn="l">
              <a:lnSpc>
                <a:spcPct val="117999"/>
              </a:lnSpc>
              <a:spcBef>
                <a:spcPts val="0"/>
              </a:spcBef>
              <a:spcAft>
                <a:spcPts val="0"/>
              </a:spcAft>
              <a:buClr>
                <a:srgbClr val="000000"/>
              </a:buClr>
              <a:buSzPts val="1400"/>
              <a:buFont typeface="Arial"/>
              <a:buNone/>
              <a:defRPr b="0" i="0" sz="2200" u="none" cap="none" strike="noStrike">
                <a:solidFill>
                  <a:srgbClr val="000000"/>
                </a:solidFill>
                <a:latin typeface="Helvetica Neue"/>
                <a:ea typeface="Helvetica Neue"/>
                <a:cs typeface="Helvetica Neue"/>
                <a:sym typeface="Helvetica Neue"/>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p9: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72" name="Google Shape;72;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p33: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79" name="Google Shape;79;p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3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86" name="Google Shape;86;p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p35: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116" name="Google Shape;116;p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p36: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129" name="Google Shape;129;p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p37: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141" name="Google Shape;141;p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p38: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153" name="Google Shape;153;p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p39: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175" name="Google Shape;175;p3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type="title">
  <p:cSld name="TITLE">
    <p:spTree>
      <p:nvGrpSpPr>
        <p:cNvPr id="9" name="Shape 9"/>
        <p:cNvGrpSpPr/>
        <p:nvPr/>
      </p:nvGrpSpPr>
      <p:grpSpPr>
        <a:xfrm>
          <a:off x="0" y="0"/>
          <a:ext cx="0" cy="0"/>
          <a:chOff x="0" y="0"/>
          <a:chExt cx="0" cy="0"/>
        </a:xfrm>
      </p:grpSpPr>
      <p:sp>
        <p:nvSpPr>
          <p:cNvPr id="10" name="Google Shape;10;p17"/>
          <p:cNvSpPr txBox="1"/>
          <p:nvPr>
            <p:ph idx="1" type="body"/>
          </p:nvPr>
        </p:nvSpPr>
        <p:spPr>
          <a:xfrm>
            <a:off x="1206498" y="11839048"/>
            <a:ext cx="21971003" cy="636979"/>
          </a:xfrm>
          <a:prstGeom prst="rect">
            <a:avLst/>
          </a:prstGeom>
          <a:noFill/>
          <a:ln>
            <a:noFill/>
          </a:ln>
        </p:spPr>
        <p:txBody>
          <a:bodyPr anchorCtr="0" anchor="b" bIns="45700" lIns="45700" spcFirstLastPara="1" rIns="45700" wrap="square" tIns="45700">
            <a:normAutofit/>
          </a:bodyPr>
          <a:lstStyle>
            <a:lvl1pPr indent="-228600" lvl="0" marL="457200" algn="l">
              <a:lnSpc>
                <a:spcPct val="100000"/>
              </a:lnSpc>
              <a:spcBef>
                <a:spcPts val="0"/>
              </a:spcBef>
              <a:spcAft>
                <a:spcPts val="0"/>
              </a:spcAft>
              <a:buClr>
                <a:srgbClr val="FFFFFF"/>
              </a:buClr>
              <a:buSzPts val="3600"/>
              <a:buFont typeface="Helvetica Neue"/>
              <a:buNone/>
              <a:defRPr b="1" sz="3600"/>
            </a:lvl1pPr>
            <a:lvl2pPr indent="-369189" lvl="1" marL="914400" algn="l">
              <a:lnSpc>
                <a:spcPct val="90000"/>
              </a:lnSpc>
              <a:spcBef>
                <a:spcPts val="4500"/>
              </a:spcBef>
              <a:spcAft>
                <a:spcPts val="0"/>
              </a:spcAft>
              <a:buClr>
                <a:srgbClr val="FFFFFF"/>
              </a:buClr>
              <a:buSzPts val="2214"/>
              <a:buChar char="•"/>
              <a:defRPr/>
            </a:lvl2pPr>
            <a:lvl3pPr indent="-369189" lvl="2" marL="1371600" algn="l">
              <a:lnSpc>
                <a:spcPct val="90000"/>
              </a:lnSpc>
              <a:spcBef>
                <a:spcPts val="4500"/>
              </a:spcBef>
              <a:spcAft>
                <a:spcPts val="0"/>
              </a:spcAft>
              <a:buClr>
                <a:srgbClr val="FFFFFF"/>
              </a:buClr>
              <a:buSzPts val="2214"/>
              <a:buChar char="•"/>
              <a:defRPr/>
            </a:lvl3pPr>
            <a:lvl4pPr indent="-369189" lvl="3" marL="1828800" algn="l">
              <a:lnSpc>
                <a:spcPct val="90000"/>
              </a:lnSpc>
              <a:spcBef>
                <a:spcPts val="4500"/>
              </a:spcBef>
              <a:spcAft>
                <a:spcPts val="0"/>
              </a:spcAft>
              <a:buClr>
                <a:srgbClr val="FFFFFF"/>
              </a:buClr>
              <a:buSzPts val="2214"/>
              <a:buChar char="•"/>
              <a:defRPr/>
            </a:lvl4pPr>
            <a:lvl5pPr indent="-369189" lvl="4" marL="2286000" algn="l">
              <a:lnSpc>
                <a:spcPct val="90000"/>
              </a:lnSpc>
              <a:spcBef>
                <a:spcPts val="4500"/>
              </a:spcBef>
              <a:spcAft>
                <a:spcPts val="0"/>
              </a:spcAft>
              <a:buClr>
                <a:srgbClr val="FFFFFF"/>
              </a:buClr>
              <a:buSzPts val="2214"/>
              <a:buChar char="•"/>
              <a:defRPr/>
            </a:lvl5pPr>
            <a:lvl6pPr indent="-369189" lvl="5" marL="2743200" algn="l">
              <a:lnSpc>
                <a:spcPct val="90000"/>
              </a:lnSpc>
              <a:spcBef>
                <a:spcPts val="4500"/>
              </a:spcBef>
              <a:spcAft>
                <a:spcPts val="0"/>
              </a:spcAft>
              <a:buClr>
                <a:srgbClr val="FFFFFF"/>
              </a:buClr>
              <a:buSzPts val="2214"/>
              <a:buChar char="•"/>
              <a:defRPr/>
            </a:lvl6pPr>
            <a:lvl7pPr indent="-369189" lvl="6" marL="3200400" algn="l">
              <a:lnSpc>
                <a:spcPct val="90000"/>
              </a:lnSpc>
              <a:spcBef>
                <a:spcPts val="4500"/>
              </a:spcBef>
              <a:spcAft>
                <a:spcPts val="0"/>
              </a:spcAft>
              <a:buClr>
                <a:srgbClr val="FFFFFF"/>
              </a:buClr>
              <a:buSzPts val="2214"/>
              <a:buChar char="•"/>
              <a:defRPr/>
            </a:lvl7pPr>
            <a:lvl8pPr indent="-369189" lvl="7" marL="3657600" algn="l">
              <a:lnSpc>
                <a:spcPct val="90000"/>
              </a:lnSpc>
              <a:spcBef>
                <a:spcPts val="4500"/>
              </a:spcBef>
              <a:spcAft>
                <a:spcPts val="0"/>
              </a:spcAft>
              <a:buClr>
                <a:srgbClr val="FFFFFF"/>
              </a:buClr>
              <a:buSzPts val="2214"/>
              <a:buChar char="•"/>
              <a:defRPr/>
            </a:lvl8pPr>
            <a:lvl9pPr indent="-369189" lvl="8" marL="4114800" algn="l">
              <a:lnSpc>
                <a:spcPct val="90000"/>
              </a:lnSpc>
              <a:spcBef>
                <a:spcPts val="4500"/>
              </a:spcBef>
              <a:spcAft>
                <a:spcPts val="0"/>
              </a:spcAft>
              <a:buClr>
                <a:srgbClr val="FFFFFF"/>
              </a:buClr>
              <a:buSzPts val="2214"/>
              <a:buChar char="•"/>
              <a:defRPr/>
            </a:lvl9pPr>
          </a:lstStyle>
          <a:p/>
        </p:txBody>
      </p:sp>
      <p:sp>
        <p:nvSpPr>
          <p:cNvPr id="11" name="Google Shape;11;p17"/>
          <p:cNvSpPr txBox="1"/>
          <p:nvPr>
            <p:ph type="title"/>
          </p:nvPr>
        </p:nvSpPr>
        <p:spPr>
          <a:xfrm>
            <a:off x="1206496" y="2574991"/>
            <a:ext cx="21971004" cy="4648201"/>
          </a:xfrm>
          <a:prstGeom prst="rect">
            <a:avLst/>
          </a:prstGeom>
          <a:noFill/>
          <a:ln>
            <a:noFill/>
          </a:ln>
        </p:spPr>
        <p:txBody>
          <a:bodyPr anchorCtr="0" anchor="b" bIns="50800" lIns="50800" spcFirstLastPara="1" rIns="50800" wrap="square" tIns="50800">
            <a:normAutofit/>
          </a:bodyPr>
          <a:lstStyle>
            <a:lvl1pPr lvl="0" algn="l">
              <a:lnSpc>
                <a:spcPct val="80000"/>
              </a:lnSpc>
              <a:spcBef>
                <a:spcPts val="0"/>
              </a:spcBef>
              <a:spcAft>
                <a:spcPts val="0"/>
              </a:spcAft>
              <a:buClr>
                <a:srgbClr val="FFFFFF"/>
              </a:buClr>
              <a:buSzPts val="11600"/>
              <a:buFont typeface="Helvetica Neue"/>
              <a:buNone/>
              <a:defRPr sz="11600"/>
            </a:lvl1pPr>
            <a:lvl2pPr lvl="1" algn="l">
              <a:lnSpc>
                <a:spcPct val="80000"/>
              </a:lnSpc>
              <a:spcBef>
                <a:spcPts val="0"/>
              </a:spcBef>
              <a:spcAft>
                <a:spcPts val="0"/>
              </a:spcAft>
              <a:buClr>
                <a:srgbClr val="FFFFFF"/>
              </a:buClr>
              <a:buSzPts val="1800"/>
              <a:buNone/>
              <a:defRPr/>
            </a:lvl2pPr>
            <a:lvl3pPr lvl="2" algn="l">
              <a:lnSpc>
                <a:spcPct val="80000"/>
              </a:lnSpc>
              <a:spcBef>
                <a:spcPts val="0"/>
              </a:spcBef>
              <a:spcAft>
                <a:spcPts val="0"/>
              </a:spcAft>
              <a:buClr>
                <a:srgbClr val="FFFFFF"/>
              </a:buClr>
              <a:buSzPts val="1800"/>
              <a:buNone/>
              <a:defRPr/>
            </a:lvl3pPr>
            <a:lvl4pPr lvl="3" algn="l">
              <a:lnSpc>
                <a:spcPct val="80000"/>
              </a:lnSpc>
              <a:spcBef>
                <a:spcPts val="0"/>
              </a:spcBef>
              <a:spcAft>
                <a:spcPts val="0"/>
              </a:spcAft>
              <a:buClr>
                <a:srgbClr val="FFFFFF"/>
              </a:buClr>
              <a:buSzPts val="1800"/>
              <a:buNone/>
              <a:defRPr/>
            </a:lvl4pPr>
            <a:lvl5pPr lvl="4" algn="l">
              <a:lnSpc>
                <a:spcPct val="80000"/>
              </a:lnSpc>
              <a:spcBef>
                <a:spcPts val="0"/>
              </a:spcBef>
              <a:spcAft>
                <a:spcPts val="0"/>
              </a:spcAft>
              <a:buClr>
                <a:srgbClr val="FFFFFF"/>
              </a:buClr>
              <a:buSzPts val="1800"/>
              <a:buNone/>
              <a:defRPr/>
            </a:lvl5pPr>
            <a:lvl6pPr lvl="5" algn="l">
              <a:lnSpc>
                <a:spcPct val="80000"/>
              </a:lnSpc>
              <a:spcBef>
                <a:spcPts val="0"/>
              </a:spcBef>
              <a:spcAft>
                <a:spcPts val="0"/>
              </a:spcAft>
              <a:buClr>
                <a:srgbClr val="FFFFFF"/>
              </a:buClr>
              <a:buSzPts val="1800"/>
              <a:buNone/>
              <a:defRPr/>
            </a:lvl6pPr>
            <a:lvl7pPr lvl="6" algn="l">
              <a:lnSpc>
                <a:spcPct val="80000"/>
              </a:lnSpc>
              <a:spcBef>
                <a:spcPts val="0"/>
              </a:spcBef>
              <a:spcAft>
                <a:spcPts val="0"/>
              </a:spcAft>
              <a:buClr>
                <a:srgbClr val="FFFFFF"/>
              </a:buClr>
              <a:buSzPts val="1800"/>
              <a:buNone/>
              <a:defRPr/>
            </a:lvl7pPr>
            <a:lvl8pPr lvl="7" algn="l">
              <a:lnSpc>
                <a:spcPct val="80000"/>
              </a:lnSpc>
              <a:spcBef>
                <a:spcPts val="0"/>
              </a:spcBef>
              <a:spcAft>
                <a:spcPts val="0"/>
              </a:spcAft>
              <a:buClr>
                <a:srgbClr val="FFFFFF"/>
              </a:buClr>
              <a:buSzPts val="1800"/>
              <a:buNone/>
              <a:defRPr/>
            </a:lvl8pPr>
            <a:lvl9pPr lvl="8" algn="l">
              <a:lnSpc>
                <a:spcPct val="80000"/>
              </a:lnSpc>
              <a:spcBef>
                <a:spcPts val="0"/>
              </a:spcBef>
              <a:spcAft>
                <a:spcPts val="0"/>
              </a:spcAft>
              <a:buClr>
                <a:srgbClr val="FFFFFF"/>
              </a:buClr>
              <a:buSzPts val="1800"/>
              <a:buNone/>
              <a:defRPr/>
            </a:lvl9pPr>
          </a:lstStyle>
          <a:p/>
        </p:txBody>
      </p:sp>
      <p:sp>
        <p:nvSpPr>
          <p:cNvPr id="12" name="Google Shape;12;p17"/>
          <p:cNvSpPr txBox="1"/>
          <p:nvPr>
            <p:ph idx="2" type="body"/>
          </p:nvPr>
        </p:nvSpPr>
        <p:spPr>
          <a:xfrm>
            <a:off x="1206500" y="7196865"/>
            <a:ext cx="21971000" cy="1905001"/>
          </a:xfrm>
          <a:prstGeom prst="rect">
            <a:avLst/>
          </a:prstGeom>
          <a:noFill/>
          <a:ln>
            <a:noFill/>
          </a:ln>
        </p:spPr>
        <p:txBody>
          <a:bodyPr anchorCtr="0" anchor="t" bIns="50800" lIns="50800" spcFirstLastPara="1" rIns="50800" wrap="square" tIns="50800">
            <a:normAutofit/>
          </a:bodyPr>
          <a:lstStyle>
            <a:lvl1pPr indent="-228600" lvl="0" marL="457200" algn="l">
              <a:lnSpc>
                <a:spcPct val="100000"/>
              </a:lnSpc>
              <a:spcBef>
                <a:spcPts val="0"/>
              </a:spcBef>
              <a:spcAft>
                <a:spcPts val="0"/>
              </a:spcAft>
              <a:buClr>
                <a:srgbClr val="FFFFFF"/>
              </a:buClr>
              <a:buSzPts val="5500"/>
              <a:buFont typeface="Helvetica Neue"/>
              <a:buNone/>
              <a:defRPr b="1" sz="5500"/>
            </a:lvl1pPr>
            <a:lvl2pPr indent="-228600" lvl="1" marL="914400" algn="l">
              <a:lnSpc>
                <a:spcPct val="100000"/>
              </a:lnSpc>
              <a:spcBef>
                <a:spcPts val="0"/>
              </a:spcBef>
              <a:spcAft>
                <a:spcPts val="0"/>
              </a:spcAft>
              <a:buClr>
                <a:srgbClr val="FFFFFF"/>
              </a:buClr>
              <a:buSzPts val="5500"/>
              <a:buFont typeface="Helvetica Neue"/>
              <a:buNone/>
              <a:defRPr b="1" sz="5500"/>
            </a:lvl2pPr>
            <a:lvl3pPr indent="-228600" lvl="2" marL="1371600" algn="l">
              <a:lnSpc>
                <a:spcPct val="100000"/>
              </a:lnSpc>
              <a:spcBef>
                <a:spcPts val="0"/>
              </a:spcBef>
              <a:spcAft>
                <a:spcPts val="0"/>
              </a:spcAft>
              <a:buClr>
                <a:srgbClr val="FFFFFF"/>
              </a:buClr>
              <a:buSzPts val="5500"/>
              <a:buFont typeface="Helvetica Neue"/>
              <a:buNone/>
              <a:defRPr b="1" sz="5500"/>
            </a:lvl3pPr>
            <a:lvl4pPr indent="-228600" lvl="3" marL="1828800" algn="l">
              <a:lnSpc>
                <a:spcPct val="100000"/>
              </a:lnSpc>
              <a:spcBef>
                <a:spcPts val="0"/>
              </a:spcBef>
              <a:spcAft>
                <a:spcPts val="0"/>
              </a:spcAft>
              <a:buClr>
                <a:srgbClr val="FFFFFF"/>
              </a:buClr>
              <a:buSzPts val="5500"/>
              <a:buFont typeface="Helvetica Neue"/>
              <a:buNone/>
              <a:defRPr b="1" sz="5500"/>
            </a:lvl4pPr>
            <a:lvl5pPr indent="-228600" lvl="4" marL="2286000" algn="l">
              <a:lnSpc>
                <a:spcPct val="100000"/>
              </a:lnSpc>
              <a:spcBef>
                <a:spcPts val="0"/>
              </a:spcBef>
              <a:spcAft>
                <a:spcPts val="0"/>
              </a:spcAft>
              <a:buClr>
                <a:srgbClr val="FFFFFF"/>
              </a:buClr>
              <a:buSzPts val="5500"/>
              <a:buFont typeface="Helvetica Neue"/>
              <a:buNone/>
              <a:defRPr b="1" sz="5500"/>
            </a:lvl5pPr>
            <a:lvl6pPr indent="-369189" lvl="5" marL="2743200" algn="l">
              <a:lnSpc>
                <a:spcPct val="90000"/>
              </a:lnSpc>
              <a:spcBef>
                <a:spcPts val="4500"/>
              </a:spcBef>
              <a:spcAft>
                <a:spcPts val="0"/>
              </a:spcAft>
              <a:buClr>
                <a:srgbClr val="FFFFFF"/>
              </a:buClr>
              <a:buSzPts val="2214"/>
              <a:buChar char="•"/>
              <a:defRPr/>
            </a:lvl6pPr>
            <a:lvl7pPr indent="-369189" lvl="6" marL="3200400" algn="l">
              <a:lnSpc>
                <a:spcPct val="90000"/>
              </a:lnSpc>
              <a:spcBef>
                <a:spcPts val="4500"/>
              </a:spcBef>
              <a:spcAft>
                <a:spcPts val="0"/>
              </a:spcAft>
              <a:buClr>
                <a:srgbClr val="FFFFFF"/>
              </a:buClr>
              <a:buSzPts val="2214"/>
              <a:buChar char="•"/>
              <a:defRPr/>
            </a:lvl7pPr>
            <a:lvl8pPr indent="-369189" lvl="7" marL="3657600" algn="l">
              <a:lnSpc>
                <a:spcPct val="90000"/>
              </a:lnSpc>
              <a:spcBef>
                <a:spcPts val="4500"/>
              </a:spcBef>
              <a:spcAft>
                <a:spcPts val="0"/>
              </a:spcAft>
              <a:buClr>
                <a:srgbClr val="FFFFFF"/>
              </a:buClr>
              <a:buSzPts val="2214"/>
              <a:buChar char="•"/>
              <a:defRPr/>
            </a:lvl8pPr>
            <a:lvl9pPr indent="-369189" lvl="8" marL="4114800" algn="l">
              <a:lnSpc>
                <a:spcPct val="90000"/>
              </a:lnSpc>
              <a:spcBef>
                <a:spcPts val="4500"/>
              </a:spcBef>
              <a:spcAft>
                <a:spcPts val="0"/>
              </a:spcAft>
              <a:buClr>
                <a:srgbClr val="FFFFFF"/>
              </a:buClr>
              <a:buSzPts val="2214"/>
              <a:buChar char="•"/>
              <a:defRPr/>
            </a:lvl9pPr>
          </a:lstStyle>
          <a:p/>
        </p:txBody>
      </p:sp>
      <p:sp>
        <p:nvSpPr>
          <p:cNvPr id="13" name="Google Shape;13;p17"/>
          <p:cNvSpPr txBox="1"/>
          <p:nvPr>
            <p:ph idx="12" type="sldNum"/>
          </p:nvPr>
        </p:nvSpPr>
        <p:spPr>
          <a:xfrm>
            <a:off x="12007748" y="13080999"/>
            <a:ext cx="368504" cy="374600"/>
          </a:xfrm>
          <a:prstGeom prst="rect">
            <a:avLst/>
          </a:prstGeom>
          <a:noFill/>
          <a:ln>
            <a:noFill/>
          </a:ln>
        </p:spPr>
        <p:txBody>
          <a:bodyPr anchorCtr="0" anchor="b" bIns="50800" lIns="50800" spcFirstLastPara="1" rIns="50800" wrap="square" tIns="50800">
            <a:spAutoFit/>
          </a:bodyPr>
          <a:lstStyle>
            <a:lvl1pPr indent="0" lvl="0" marL="0" marR="0" algn="ctr">
              <a:lnSpc>
                <a:spcPct val="100000"/>
              </a:lnSpc>
              <a:spcBef>
                <a:spcPts val="0"/>
              </a:spcBef>
              <a:spcAft>
                <a:spcPts val="0"/>
              </a:spcAft>
              <a:buClr>
                <a:srgbClr val="FFFFFF"/>
              </a:buClr>
              <a:buSzPts val="1800"/>
              <a:buFont typeface="Helvetica Neue"/>
              <a:buNone/>
              <a:defRPr b="0" i="0" sz="1800" u="none" cap="none" strike="noStrike">
                <a:solidFill>
                  <a:srgbClr val="FFFFFF"/>
                </a:solidFill>
                <a:latin typeface="Helvetica Neue"/>
                <a:ea typeface="Helvetica Neue"/>
                <a:cs typeface="Helvetica Neue"/>
                <a:sym typeface="Helvetica Neue"/>
              </a:defRPr>
            </a:lvl1pPr>
            <a:lvl2pPr indent="0" lvl="1" marL="0" marR="0" algn="ctr">
              <a:lnSpc>
                <a:spcPct val="100000"/>
              </a:lnSpc>
              <a:spcBef>
                <a:spcPts val="0"/>
              </a:spcBef>
              <a:spcAft>
                <a:spcPts val="0"/>
              </a:spcAft>
              <a:buClr>
                <a:srgbClr val="FFFFFF"/>
              </a:buClr>
              <a:buSzPts val="1800"/>
              <a:buFont typeface="Helvetica Neue"/>
              <a:buNone/>
              <a:defRPr b="0" i="0" sz="1800" u="none" cap="none" strike="noStrike">
                <a:solidFill>
                  <a:srgbClr val="FFFFFF"/>
                </a:solidFill>
                <a:latin typeface="Helvetica Neue"/>
                <a:ea typeface="Helvetica Neue"/>
                <a:cs typeface="Helvetica Neue"/>
                <a:sym typeface="Helvetica Neue"/>
              </a:defRPr>
            </a:lvl2pPr>
            <a:lvl3pPr indent="0" lvl="2" marL="0" marR="0" algn="ctr">
              <a:lnSpc>
                <a:spcPct val="100000"/>
              </a:lnSpc>
              <a:spcBef>
                <a:spcPts val="0"/>
              </a:spcBef>
              <a:spcAft>
                <a:spcPts val="0"/>
              </a:spcAft>
              <a:buClr>
                <a:srgbClr val="FFFFFF"/>
              </a:buClr>
              <a:buSzPts val="1800"/>
              <a:buFont typeface="Helvetica Neue"/>
              <a:buNone/>
              <a:defRPr b="0" i="0" sz="1800" u="none" cap="none" strike="noStrike">
                <a:solidFill>
                  <a:srgbClr val="FFFFFF"/>
                </a:solidFill>
                <a:latin typeface="Helvetica Neue"/>
                <a:ea typeface="Helvetica Neue"/>
                <a:cs typeface="Helvetica Neue"/>
                <a:sym typeface="Helvetica Neue"/>
              </a:defRPr>
            </a:lvl3pPr>
            <a:lvl4pPr indent="0" lvl="3" marL="0" marR="0" algn="ctr">
              <a:lnSpc>
                <a:spcPct val="100000"/>
              </a:lnSpc>
              <a:spcBef>
                <a:spcPts val="0"/>
              </a:spcBef>
              <a:spcAft>
                <a:spcPts val="0"/>
              </a:spcAft>
              <a:buClr>
                <a:srgbClr val="FFFFFF"/>
              </a:buClr>
              <a:buSzPts val="1800"/>
              <a:buFont typeface="Helvetica Neue"/>
              <a:buNone/>
              <a:defRPr b="0" i="0" sz="1800" u="none" cap="none" strike="noStrike">
                <a:solidFill>
                  <a:srgbClr val="FFFFFF"/>
                </a:solidFill>
                <a:latin typeface="Helvetica Neue"/>
                <a:ea typeface="Helvetica Neue"/>
                <a:cs typeface="Helvetica Neue"/>
                <a:sym typeface="Helvetica Neue"/>
              </a:defRPr>
            </a:lvl4pPr>
            <a:lvl5pPr indent="0" lvl="4" marL="0" marR="0" algn="ctr">
              <a:lnSpc>
                <a:spcPct val="100000"/>
              </a:lnSpc>
              <a:spcBef>
                <a:spcPts val="0"/>
              </a:spcBef>
              <a:spcAft>
                <a:spcPts val="0"/>
              </a:spcAft>
              <a:buClr>
                <a:srgbClr val="FFFFFF"/>
              </a:buClr>
              <a:buSzPts val="1800"/>
              <a:buFont typeface="Helvetica Neue"/>
              <a:buNone/>
              <a:defRPr b="0" i="0" sz="1800" u="none" cap="none" strike="noStrike">
                <a:solidFill>
                  <a:srgbClr val="FFFFFF"/>
                </a:solidFill>
                <a:latin typeface="Helvetica Neue"/>
                <a:ea typeface="Helvetica Neue"/>
                <a:cs typeface="Helvetica Neue"/>
                <a:sym typeface="Helvetica Neue"/>
              </a:defRPr>
            </a:lvl5pPr>
            <a:lvl6pPr indent="0" lvl="5" marL="0" marR="0" algn="ctr">
              <a:lnSpc>
                <a:spcPct val="100000"/>
              </a:lnSpc>
              <a:spcBef>
                <a:spcPts val="0"/>
              </a:spcBef>
              <a:spcAft>
                <a:spcPts val="0"/>
              </a:spcAft>
              <a:buClr>
                <a:srgbClr val="FFFFFF"/>
              </a:buClr>
              <a:buSzPts val="1800"/>
              <a:buFont typeface="Helvetica Neue"/>
              <a:buNone/>
              <a:defRPr b="0" i="0" sz="1800" u="none" cap="none" strike="noStrike">
                <a:solidFill>
                  <a:srgbClr val="FFFFFF"/>
                </a:solidFill>
                <a:latin typeface="Helvetica Neue"/>
                <a:ea typeface="Helvetica Neue"/>
                <a:cs typeface="Helvetica Neue"/>
                <a:sym typeface="Helvetica Neue"/>
              </a:defRPr>
            </a:lvl6pPr>
            <a:lvl7pPr indent="0" lvl="6" marL="0" marR="0" algn="ctr">
              <a:lnSpc>
                <a:spcPct val="100000"/>
              </a:lnSpc>
              <a:spcBef>
                <a:spcPts val="0"/>
              </a:spcBef>
              <a:spcAft>
                <a:spcPts val="0"/>
              </a:spcAft>
              <a:buClr>
                <a:srgbClr val="FFFFFF"/>
              </a:buClr>
              <a:buSzPts val="1800"/>
              <a:buFont typeface="Helvetica Neue"/>
              <a:buNone/>
              <a:defRPr b="0" i="0" sz="1800" u="none" cap="none" strike="noStrike">
                <a:solidFill>
                  <a:srgbClr val="FFFFFF"/>
                </a:solidFill>
                <a:latin typeface="Helvetica Neue"/>
                <a:ea typeface="Helvetica Neue"/>
                <a:cs typeface="Helvetica Neue"/>
                <a:sym typeface="Helvetica Neue"/>
              </a:defRPr>
            </a:lvl7pPr>
            <a:lvl8pPr indent="0" lvl="7" marL="0" marR="0" algn="ctr">
              <a:lnSpc>
                <a:spcPct val="100000"/>
              </a:lnSpc>
              <a:spcBef>
                <a:spcPts val="0"/>
              </a:spcBef>
              <a:spcAft>
                <a:spcPts val="0"/>
              </a:spcAft>
              <a:buClr>
                <a:srgbClr val="FFFFFF"/>
              </a:buClr>
              <a:buSzPts val="1800"/>
              <a:buFont typeface="Helvetica Neue"/>
              <a:buNone/>
              <a:defRPr b="0" i="0" sz="1800" u="none" cap="none" strike="noStrike">
                <a:solidFill>
                  <a:srgbClr val="FFFFFF"/>
                </a:solidFill>
                <a:latin typeface="Helvetica Neue"/>
                <a:ea typeface="Helvetica Neue"/>
                <a:cs typeface="Helvetica Neue"/>
                <a:sym typeface="Helvetica Neue"/>
              </a:defRPr>
            </a:lvl8pPr>
            <a:lvl9pPr indent="0" lvl="8" marL="0" marR="0" algn="ctr">
              <a:lnSpc>
                <a:spcPct val="100000"/>
              </a:lnSpc>
              <a:spcBef>
                <a:spcPts val="0"/>
              </a:spcBef>
              <a:spcAft>
                <a:spcPts val="0"/>
              </a:spcAft>
              <a:buClr>
                <a:srgbClr val="FFFFFF"/>
              </a:buClr>
              <a:buSzPts val="1800"/>
              <a:buFont typeface="Helvetica Neue"/>
              <a:buNone/>
              <a:defRPr b="0" i="0" sz="1800" u="none" cap="none" strike="noStrike">
                <a:solidFill>
                  <a:srgbClr val="FFFFFF"/>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cho (grande)">
  <p:cSld name="Hecho (grande)">
    <p:spTree>
      <p:nvGrpSpPr>
        <p:cNvPr id="48" name="Shape 48"/>
        <p:cNvGrpSpPr/>
        <p:nvPr/>
      </p:nvGrpSpPr>
      <p:grpSpPr>
        <a:xfrm>
          <a:off x="0" y="0"/>
          <a:ext cx="0" cy="0"/>
          <a:chOff x="0" y="0"/>
          <a:chExt cx="0" cy="0"/>
        </a:xfrm>
      </p:grpSpPr>
      <p:sp>
        <p:nvSpPr>
          <p:cNvPr id="49" name="Google Shape;49;p27"/>
          <p:cNvSpPr txBox="1"/>
          <p:nvPr>
            <p:ph idx="1" type="body"/>
          </p:nvPr>
        </p:nvSpPr>
        <p:spPr>
          <a:xfrm>
            <a:off x="1206500" y="8262180"/>
            <a:ext cx="21971000" cy="934780"/>
          </a:xfrm>
          <a:prstGeom prst="rect">
            <a:avLst/>
          </a:prstGeom>
          <a:noFill/>
          <a:ln>
            <a:noFill/>
          </a:ln>
        </p:spPr>
        <p:txBody>
          <a:bodyPr anchorCtr="0" anchor="t" bIns="45700" lIns="45700" spcFirstLastPara="1" rIns="45700" wrap="square" tIns="45700">
            <a:normAutofit/>
          </a:bodyPr>
          <a:lstStyle>
            <a:lvl1pPr indent="-228600" lvl="0" marL="457200" algn="ctr">
              <a:lnSpc>
                <a:spcPct val="100000"/>
              </a:lnSpc>
              <a:spcBef>
                <a:spcPts val="0"/>
              </a:spcBef>
              <a:spcAft>
                <a:spcPts val="0"/>
              </a:spcAft>
              <a:buClr>
                <a:srgbClr val="FFFFFF"/>
              </a:buClr>
              <a:buSzPts val="5500"/>
              <a:buFont typeface="Helvetica Neue"/>
              <a:buNone/>
              <a:defRPr b="1" sz="5500"/>
            </a:lvl1pPr>
            <a:lvl2pPr indent="-369189" lvl="1" marL="914400" algn="l">
              <a:lnSpc>
                <a:spcPct val="90000"/>
              </a:lnSpc>
              <a:spcBef>
                <a:spcPts val="4500"/>
              </a:spcBef>
              <a:spcAft>
                <a:spcPts val="0"/>
              </a:spcAft>
              <a:buClr>
                <a:srgbClr val="FFFFFF"/>
              </a:buClr>
              <a:buSzPts val="2214"/>
              <a:buChar char="•"/>
              <a:defRPr/>
            </a:lvl2pPr>
            <a:lvl3pPr indent="-369189" lvl="2" marL="1371600" algn="l">
              <a:lnSpc>
                <a:spcPct val="90000"/>
              </a:lnSpc>
              <a:spcBef>
                <a:spcPts val="4500"/>
              </a:spcBef>
              <a:spcAft>
                <a:spcPts val="0"/>
              </a:spcAft>
              <a:buClr>
                <a:srgbClr val="FFFFFF"/>
              </a:buClr>
              <a:buSzPts val="2214"/>
              <a:buChar char="•"/>
              <a:defRPr/>
            </a:lvl3pPr>
            <a:lvl4pPr indent="-369189" lvl="3" marL="1828800" algn="l">
              <a:lnSpc>
                <a:spcPct val="90000"/>
              </a:lnSpc>
              <a:spcBef>
                <a:spcPts val="4500"/>
              </a:spcBef>
              <a:spcAft>
                <a:spcPts val="0"/>
              </a:spcAft>
              <a:buClr>
                <a:srgbClr val="FFFFFF"/>
              </a:buClr>
              <a:buSzPts val="2214"/>
              <a:buChar char="•"/>
              <a:defRPr/>
            </a:lvl4pPr>
            <a:lvl5pPr indent="-369189" lvl="4" marL="2286000" algn="l">
              <a:lnSpc>
                <a:spcPct val="90000"/>
              </a:lnSpc>
              <a:spcBef>
                <a:spcPts val="4500"/>
              </a:spcBef>
              <a:spcAft>
                <a:spcPts val="0"/>
              </a:spcAft>
              <a:buClr>
                <a:srgbClr val="FFFFFF"/>
              </a:buClr>
              <a:buSzPts val="2214"/>
              <a:buChar char="•"/>
              <a:defRPr/>
            </a:lvl5pPr>
            <a:lvl6pPr indent="-369189" lvl="5" marL="2743200" algn="l">
              <a:lnSpc>
                <a:spcPct val="90000"/>
              </a:lnSpc>
              <a:spcBef>
                <a:spcPts val="4500"/>
              </a:spcBef>
              <a:spcAft>
                <a:spcPts val="0"/>
              </a:spcAft>
              <a:buClr>
                <a:srgbClr val="FFFFFF"/>
              </a:buClr>
              <a:buSzPts val="2214"/>
              <a:buChar char="•"/>
              <a:defRPr/>
            </a:lvl6pPr>
            <a:lvl7pPr indent="-369189" lvl="6" marL="3200400" algn="l">
              <a:lnSpc>
                <a:spcPct val="90000"/>
              </a:lnSpc>
              <a:spcBef>
                <a:spcPts val="4500"/>
              </a:spcBef>
              <a:spcAft>
                <a:spcPts val="0"/>
              </a:spcAft>
              <a:buClr>
                <a:srgbClr val="FFFFFF"/>
              </a:buClr>
              <a:buSzPts val="2214"/>
              <a:buChar char="•"/>
              <a:defRPr/>
            </a:lvl7pPr>
            <a:lvl8pPr indent="-369189" lvl="7" marL="3657600" algn="l">
              <a:lnSpc>
                <a:spcPct val="90000"/>
              </a:lnSpc>
              <a:spcBef>
                <a:spcPts val="4500"/>
              </a:spcBef>
              <a:spcAft>
                <a:spcPts val="0"/>
              </a:spcAft>
              <a:buClr>
                <a:srgbClr val="FFFFFF"/>
              </a:buClr>
              <a:buSzPts val="2214"/>
              <a:buChar char="•"/>
              <a:defRPr/>
            </a:lvl8pPr>
            <a:lvl9pPr indent="-369189" lvl="8" marL="4114800" algn="l">
              <a:lnSpc>
                <a:spcPct val="90000"/>
              </a:lnSpc>
              <a:spcBef>
                <a:spcPts val="4500"/>
              </a:spcBef>
              <a:spcAft>
                <a:spcPts val="0"/>
              </a:spcAft>
              <a:buClr>
                <a:srgbClr val="FFFFFF"/>
              </a:buClr>
              <a:buSzPts val="2214"/>
              <a:buChar char="•"/>
              <a:defRPr/>
            </a:lvl9pPr>
          </a:lstStyle>
          <a:p/>
        </p:txBody>
      </p:sp>
      <p:sp>
        <p:nvSpPr>
          <p:cNvPr id="50" name="Google Shape;50;p27"/>
          <p:cNvSpPr txBox="1"/>
          <p:nvPr>
            <p:ph idx="2" type="body"/>
          </p:nvPr>
        </p:nvSpPr>
        <p:spPr>
          <a:xfrm>
            <a:off x="1206500" y="935258"/>
            <a:ext cx="21971000" cy="7359063"/>
          </a:xfrm>
          <a:prstGeom prst="rect">
            <a:avLst/>
          </a:prstGeom>
          <a:noFill/>
          <a:ln>
            <a:noFill/>
          </a:ln>
        </p:spPr>
        <p:txBody>
          <a:bodyPr anchorCtr="0" anchor="b" bIns="50800" lIns="50800" spcFirstLastPara="1" rIns="50800" wrap="square" tIns="50800">
            <a:normAutofit/>
          </a:bodyPr>
          <a:lstStyle>
            <a:lvl1pPr indent="-228600" lvl="0" marL="457200" algn="ctr">
              <a:lnSpc>
                <a:spcPct val="80000"/>
              </a:lnSpc>
              <a:spcBef>
                <a:spcPts val="0"/>
              </a:spcBef>
              <a:spcAft>
                <a:spcPts val="0"/>
              </a:spcAft>
              <a:buClr>
                <a:srgbClr val="FFFFFF"/>
              </a:buClr>
              <a:buSzPts val="25000"/>
              <a:buFont typeface="Helvetica Neue"/>
              <a:buNone/>
              <a:defRPr b="1" sz="25000"/>
            </a:lvl1pPr>
            <a:lvl2pPr indent="-228600" lvl="1" marL="914400" algn="ctr">
              <a:lnSpc>
                <a:spcPct val="80000"/>
              </a:lnSpc>
              <a:spcBef>
                <a:spcPts val="0"/>
              </a:spcBef>
              <a:spcAft>
                <a:spcPts val="0"/>
              </a:spcAft>
              <a:buClr>
                <a:srgbClr val="FFFFFF"/>
              </a:buClr>
              <a:buSzPts val="25000"/>
              <a:buFont typeface="Helvetica Neue"/>
              <a:buNone/>
              <a:defRPr b="1" sz="25000"/>
            </a:lvl2pPr>
            <a:lvl3pPr indent="-228600" lvl="2" marL="1371600" algn="ctr">
              <a:lnSpc>
                <a:spcPct val="80000"/>
              </a:lnSpc>
              <a:spcBef>
                <a:spcPts val="0"/>
              </a:spcBef>
              <a:spcAft>
                <a:spcPts val="0"/>
              </a:spcAft>
              <a:buClr>
                <a:srgbClr val="FFFFFF"/>
              </a:buClr>
              <a:buSzPts val="25000"/>
              <a:buFont typeface="Helvetica Neue"/>
              <a:buNone/>
              <a:defRPr b="1" sz="25000"/>
            </a:lvl3pPr>
            <a:lvl4pPr indent="-228600" lvl="3" marL="1828800" algn="ctr">
              <a:lnSpc>
                <a:spcPct val="80000"/>
              </a:lnSpc>
              <a:spcBef>
                <a:spcPts val="0"/>
              </a:spcBef>
              <a:spcAft>
                <a:spcPts val="0"/>
              </a:spcAft>
              <a:buClr>
                <a:srgbClr val="FFFFFF"/>
              </a:buClr>
              <a:buSzPts val="25000"/>
              <a:buFont typeface="Helvetica Neue"/>
              <a:buNone/>
              <a:defRPr b="1" sz="25000"/>
            </a:lvl4pPr>
            <a:lvl5pPr indent="-228600" lvl="4" marL="2286000" algn="ctr">
              <a:lnSpc>
                <a:spcPct val="80000"/>
              </a:lnSpc>
              <a:spcBef>
                <a:spcPts val="0"/>
              </a:spcBef>
              <a:spcAft>
                <a:spcPts val="0"/>
              </a:spcAft>
              <a:buClr>
                <a:srgbClr val="FFFFFF"/>
              </a:buClr>
              <a:buSzPts val="25000"/>
              <a:buFont typeface="Helvetica Neue"/>
              <a:buNone/>
              <a:defRPr b="1" sz="25000"/>
            </a:lvl5pPr>
            <a:lvl6pPr indent="-369189" lvl="5" marL="2743200" algn="l">
              <a:lnSpc>
                <a:spcPct val="90000"/>
              </a:lnSpc>
              <a:spcBef>
                <a:spcPts val="4500"/>
              </a:spcBef>
              <a:spcAft>
                <a:spcPts val="0"/>
              </a:spcAft>
              <a:buClr>
                <a:srgbClr val="FFFFFF"/>
              </a:buClr>
              <a:buSzPts val="2214"/>
              <a:buChar char="•"/>
              <a:defRPr/>
            </a:lvl6pPr>
            <a:lvl7pPr indent="-369189" lvl="6" marL="3200400" algn="l">
              <a:lnSpc>
                <a:spcPct val="90000"/>
              </a:lnSpc>
              <a:spcBef>
                <a:spcPts val="4500"/>
              </a:spcBef>
              <a:spcAft>
                <a:spcPts val="0"/>
              </a:spcAft>
              <a:buClr>
                <a:srgbClr val="FFFFFF"/>
              </a:buClr>
              <a:buSzPts val="2214"/>
              <a:buChar char="•"/>
              <a:defRPr/>
            </a:lvl7pPr>
            <a:lvl8pPr indent="-369189" lvl="7" marL="3657600" algn="l">
              <a:lnSpc>
                <a:spcPct val="90000"/>
              </a:lnSpc>
              <a:spcBef>
                <a:spcPts val="4500"/>
              </a:spcBef>
              <a:spcAft>
                <a:spcPts val="0"/>
              </a:spcAft>
              <a:buClr>
                <a:srgbClr val="FFFFFF"/>
              </a:buClr>
              <a:buSzPts val="2214"/>
              <a:buChar char="•"/>
              <a:defRPr/>
            </a:lvl8pPr>
            <a:lvl9pPr indent="-369189" lvl="8" marL="4114800" algn="l">
              <a:lnSpc>
                <a:spcPct val="90000"/>
              </a:lnSpc>
              <a:spcBef>
                <a:spcPts val="4500"/>
              </a:spcBef>
              <a:spcAft>
                <a:spcPts val="0"/>
              </a:spcAft>
              <a:buClr>
                <a:srgbClr val="FFFFFF"/>
              </a:buClr>
              <a:buSzPts val="2214"/>
              <a:buChar char="•"/>
              <a:defRPr/>
            </a:lvl9pPr>
          </a:lstStyle>
          <a:p/>
        </p:txBody>
      </p:sp>
      <p:sp>
        <p:nvSpPr>
          <p:cNvPr id="51" name="Google Shape;51;p27"/>
          <p:cNvSpPr txBox="1"/>
          <p:nvPr>
            <p:ph idx="12" type="sldNum"/>
          </p:nvPr>
        </p:nvSpPr>
        <p:spPr>
          <a:xfrm>
            <a:off x="12001499" y="13080999"/>
            <a:ext cx="368505" cy="374600"/>
          </a:xfrm>
          <a:prstGeom prst="rect">
            <a:avLst/>
          </a:prstGeom>
          <a:noFill/>
          <a:ln>
            <a:noFill/>
          </a:ln>
        </p:spPr>
        <p:txBody>
          <a:bodyPr anchorCtr="0" anchor="b" bIns="50800" lIns="50800" spcFirstLastPara="1" rIns="50800" wrap="square" tIns="50800">
            <a:spAutoFit/>
          </a:bodyPr>
          <a:lstStyle>
            <a:lvl1pPr indent="0" lvl="0" marL="0" marR="0" algn="ctr">
              <a:lnSpc>
                <a:spcPct val="100000"/>
              </a:lnSpc>
              <a:spcBef>
                <a:spcPts val="0"/>
              </a:spcBef>
              <a:spcAft>
                <a:spcPts val="0"/>
              </a:spcAft>
              <a:buClr>
                <a:srgbClr val="FFFFFF"/>
              </a:buClr>
              <a:buSzPts val="1800"/>
              <a:buFont typeface="Helvetica Neue"/>
              <a:buNone/>
              <a:defRPr b="0" i="0" sz="1800" u="none" cap="none" strike="noStrike">
                <a:solidFill>
                  <a:srgbClr val="FFFFFF"/>
                </a:solidFill>
                <a:latin typeface="Helvetica Neue"/>
                <a:ea typeface="Helvetica Neue"/>
                <a:cs typeface="Helvetica Neue"/>
                <a:sym typeface="Helvetica Neue"/>
              </a:defRPr>
            </a:lvl1pPr>
            <a:lvl2pPr indent="0" lvl="1" marL="0" marR="0" algn="ctr">
              <a:lnSpc>
                <a:spcPct val="100000"/>
              </a:lnSpc>
              <a:spcBef>
                <a:spcPts val="0"/>
              </a:spcBef>
              <a:spcAft>
                <a:spcPts val="0"/>
              </a:spcAft>
              <a:buClr>
                <a:srgbClr val="FFFFFF"/>
              </a:buClr>
              <a:buSzPts val="1800"/>
              <a:buFont typeface="Helvetica Neue"/>
              <a:buNone/>
              <a:defRPr b="0" i="0" sz="1800" u="none" cap="none" strike="noStrike">
                <a:solidFill>
                  <a:srgbClr val="FFFFFF"/>
                </a:solidFill>
                <a:latin typeface="Helvetica Neue"/>
                <a:ea typeface="Helvetica Neue"/>
                <a:cs typeface="Helvetica Neue"/>
                <a:sym typeface="Helvetica Neue"/>
              </a:defRPr>
            </a:lvl2pPr>
            <a:lvl3pPr indent="0" lvl="2" marL="0" marR="0" algn="ctr">
              <a:lnSpc>
                <a:spcPct val="100000"/>
              </a:lnSpc>
              <a:spcBef>
                <a:spcPts val="0"/>
              </a:spcBef>
              <a:spcAft>
                <a:spcPts val="0"/>
              </a:spcAft>
              <a:buClr>
                <a:srgbClr val="FFFFFF"/>
              </a:buClr>
              <a:buSzPts val="1800"/>
              <a:buFont typeface="Helvetica Neue"/>
              <a:buNone/>
              <a:defRPr b="0" i="0" sz="1800" u="none" cap="none" strike="noStrike">
                <a:solidFill>
                  <a:srgbClr val="FFFFFF"/>
                </a:solidFill>
                <a:latin typeface="Helvetica Neue"/>
                <a:ea typeface="Helvetica Neue"/>
                <a:cs typeface="Helvetica Neue"/>
                <a:sym typeface="Helvetica Neue"/>
              </a:defRPr>
            </a:lvl3pPr>
            <a:lvl4pPr indent="0" lvl="3" marL="0" marR="0" algn="ctr">
              <a:lnSpc>
                <a:spcPct val="100000"/>
              </a:lnSpc>
              <a:spcBef>
                <a:spcPts val="0"/>
              </a:spcBef>
              <a:spcAft>
                <a:spcPts val="0"/>
              </a:spcAft>
              <a:buClr>
                <a:srgbClr val="FFFFFF"/>
              </a:buClr>
              <a:buSzPts val="1800"/>
              <a:buFont typeface="Helvetica Neue"/>
              <a:buNone/>
              <a:defRPr b="0" i="0" sz="1800" u="none" cap="none" strike="noStrike">
                <a:solidFill>
                  <a:srgbClr val="FFFFFF"/>
                </a:solidFill>
                <a:latin typeface="Helvetica Neue"/>
                <a:ea typeface="Helvetica Neue"/>
                <a:cs typeface="Helvetica Neue"/>
                <a:sym typeface="Helvetica Neue"/>
              </a:defRPr>
            </a:lvl4pPr>
            <a:lvl5pPr indent="0" lvl="4" marL="0" marR="0" algn="ctr">
              <a:lnSpc>
                <a:spcPct val="100000"/>
              </a:lnSpc>
              <a:spcBef>
                <a:spcPts val="0"/>
              </a:spcBef>
              <a:spcAft>
                <a:spcPts val="0"/>
              </a:spcAft>
              <a:buClr>
                <a:srgbClr val="FFFFFF"/>
              </a:buClr>
              <a:buSzPts val="1800"/>
              <a:buFont typeface="Helvetica Neue"/>
              <a:buNone/>
              <a:defRPr b="0" i="0" sz="1800" u="none" cap="none" strike="noStrike">
                <a:solidFill>
                  <a:srgbClr val="FFFFFF"/>
                </a:solidFill>
                <a:latin typeface="Helvetica Neue"/>
                <a:ea typeface="Helvetica Neue"/>
                <a:cs typeface="Helvetica Neue"/>
                <a:sym typeface="Helvetica Neue"/>
              </a:defRPr>
            </a:lvl5pPr>
            <a:lvl6pPr indent="0" lvl="5" marL="0" marR="0" algn="ctr">
              <a:lnSpc>
                <a:spcPct val="100000"/>
              </a:lnSpc>
              <a:spcBef>
                <a:spcPts val="0"/>
              </a:spcBef>
              <a:spcAft>
                <a:spcPts val="0"/>
              </a:spcAft>
              <a:buClr>
                <a:srgbClr val="FFFFFF"/>
              </a:buClr>
              <a:buSzPts val="1800"/>
              <a:buFont typeface="Helvetica Neue"/>
              <a:buNone/>
              <a:defRPr b="0" i="0" sz="1800" u="none" cap="none" strike="noStrike">
                <a:solidFill>
                  <a:srgbClr val="FFFFFF"/>
                </a:solidFill>
                <a:latin typeface="Helvetica Neue"/>
                <a:ea typeface="Helvetica Neue"/>
                <a:cs typeface="Helvetica Neue"/>
                <a:sym typeface="Helvetica Neue"/>
              </a:defRPr>
            </a:lvl6pPr>
            <a:lvl7pPr indent="0" lvl="6" marL="0" marR="0" algn="ctr">
              <a:lnSpc>
                <a:spcPct val="100000"/>
              </a:lnSpc>
              <a:spcBef>
                <a:spcPts val="0"/>
              </a:spcBef>
              <a:spcAft>
                <a:spcPts val="0"/>
              </a:spcAft>
              <a:buClr>
                <a:srgbClr val="FFFFFF"/>
              </a:buClr>
              <a:buSzPts val="1800"/>
              <a:buFont typeface="Helvetica Neue"/>
              <a:buNone/>
              <a:defRPr b="0" i="0" sz="1800" u="none" cap="none" strike="noStrike">
                <a:solidFill>
                  <a:srgbClr val="FFFFFF"/>
                </a:solidFill>
                <a:latin typeface="Helvetica Neue"/>
                <a:ea typeface="Helvetica Neue"/>
                <a:cs typeface="Helvetica Neue"/>
                <a:sym typeface="Helvetica Neue"/>
              </a:defRPr>
            </a:lvl7pPr>
            <a:lvl8pPr indent="0" lvl="7" marL="0" marR="0" algn="ctr">
              <a:lnSpc>
                <a:spcPct val="100000"/>
              </a:lnSpc>
              <a:spcBef>
                <a:spcPts val="0"/>
              </a:spcBef>
              <a:spcAft>
                <a:spcPts val="0"/>
              </a:spcAft>
              <a:buClr>
                <a:srgbClr val="FFFFFF"/>
              </a:buClr>
              <a:buSzPts val="1800"/>
              <a:buFont typeface="Helvetica Neue"/>
              <a:buNone/>
              <a:defRPr b="0" i="0" sz="1800" u="none" cap="none" strike="noStrike">
                <a:solidFill>
                  <a:srgbClr val="FFFFFF"/>
                </a:solidFill>
                <a:latin typeface="Helvetica Neue"/>
                <a:ea typeface="Helvetica Neue"/>
                <a:cs typeface="Helvetica Neue"/>
                <a:sym typeface="Helvetica Neue"/>
              </a:defRPr>
            </a:lvl8pPr>
            <a:lvl9pPr indent="0" lvl="8" marL="0" marR="0" algn="ctr">
              <a:lnSpc>
                <a:spcPct val="100000"/>
              </a:lnSpc>
              <a:spcBef>
                <a:spcPts val="0"/>
              </a:spcBef>
              <a:spcAft>
                <a:spcPts val="0"/>
              </a:spcAft>
              <a:buClr>
                <a:srgbClr val="FFFFFF"/>
              </a:buClr>
              <a:buSzPts val="1800"/>
              <a:buFont typeface="Helvetica Neue"/>
              <a:buNone/>
              <a:defRPr b="0" i="0" sz="1800" u="none" cap="none" strike="noStrike">
                <a:solidFill>
                  <a:srgbClr val="FFFFFF"/>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ita">
  <p:cSld name="Cita">
    <p:spTree>
      <p:nvGrpSpPr>
        <p:cNvPr id="52" name="Shape 52"/>
        <p:cNvGrpSpPr/>
        <p:nvPr/>
      </p:nvGrpSpPr>
      <p:grpSpPr>
        <a:xfrm>
          <a:off x="0" y="0"/>
          <a:ext cx="0" cy="0"/>
          <a:chOff x="0" y="0"/>
          <a:chExt cx="0" cy="0"/>
        </a:xfrm>
      </p:grpSpPr>
      <p:sp>
        <p:nvSpPr>
          <p:cNvPr id="53" name="Google Shape;53;p28"/>
          <p:cNvSpPr txBox="1"/>
          <p:nvPr>
            <p:ph idx="1" type="body"/>
          </p:nvPr>
        </p:nvSpPr>
        <p:spPr>
          <a:xfrm>
            <a:off x="2480825" y="10675453"/>
            <a:ext cx="20149252" cy="636979"/>
          </a:xfrm>
          <a:prstGeom prst="rect">
            <a:avLst/>
          </a:prstGeom>
          <a:noFill/>
          <a:ln>
            <a:noFill/>
          </a:ln>
        </p:spPr>
        <p:txBody>
          <a:bodyPr anchorCtr="0" anchor="t" bIns="45700" lIns="45700" spcFirstLastPara="1" rIns="45700" wrap="square" tIns="45700">
            <a:normAutofit/>
          </a:bodyPr>
          <a:lstStyle>
            <a:lvl1pPr indent="-228600" lvl="0" marL="457200" algn="l">
              <a:lnSpc>
                <a:spcPct val="100000"/>
              </a:lnSpc>
              <a:spcBef>
                <a:spcPts val="0"/>
              </a:spcBef>
              <a:spcAft>
                <a:spcPts val="0"/>
              </a:spcAft>
              <a:buClr>
                <a:srgbClr val="FFFFFF"/>
              </a:buClr>
              <a:buSzPts val="3600"/>
              <a:buFont typeface="Helvetica Neue"/>
              <a:buNone/>
              <a:defRPr b="1" sz="3600"/>
            </a:lvl1pPr>
            <a:lvl2pPr indent="-369189" lvl="1" marL="914400" algn="l">
              <a:lnSpc>
                <a:spcPct val="90000"/>
              </a:lnSpc>
              <a:spcBef>
                <a:spcPts val="4500"/>
              </a:spcBef>
              <a:spcAft>
                <a:spcPts val="0"/>
              </a:spcAft>
              <a:buClr>
                <a:srgbClr val="FFFFFF"/>
              </a:buClr>
              <a:buSzPts val="2214"/>
              <a:buChar char="•"/>
              <a:defRPr/>
            </a:lvl2pPr>
            <a:lvl3pPr indent="-369189" lvl="2" marL="1371600" algn="l">
              <a:lnSpc>
                <a:spcPct val="90000"/>
              </a:lnSpc>
              <a:spcBef>
                <a:spcPts val="4500"/>
              </a:spcBef>
              <a:spcAft>
                <a:spcPts val="0"/>
              </a:spcAft>
              <a:buClr>
                <a:srgbClr val="FFFFFF"/>
              </a:buClr>
              <a:buSzPts val="2214"/>
              <a:buChar char="•"/>
              <a:defRPr/>
            </a:lvl3pPr>
            <a:lvl4pPr indent="-369189" lvl="3" marL="1828800" algn="l">
              <a:lnSpc>
                <a:spcPct val="90000"/>
              </a:lnSpc>
              <a:spcBef>
                <a:spcPts val="4500"/>
              </a:spcBef>
              <a:spcAft>
                <a:spcPts val="0"/>
              </a:spcAft>
              <a:buClr>
                <a:srgbClr val="FFFFFF"/>
              </a:buClr>
              <a:buSzPts val="2214"/>
              <a:buChar char="•"/>
              <a:defRPr/>
            </a:lvl4pPr>
            <a:lvl5pPr indent="-369189" lvl="4" marL="2286000" algn="l">
              <a:lnSpc>
                <a:spcPct val="90000"/>
              </a:lnSpc>
              <a:spcBef>
                <a:spcPts val="4500"/>
              </a:spcBef>
              <a:spcAft>
                <a:spcPts val="0"/>
              </a:spcAft>
              <a:buClr>
                <a:srgbClr val="FFFFFF"/>
              </a:buClr>
              <a:buSzPts val="2214"/>
              <a:buChar char="•"/>
              <a:defRPr/>
            </a:lvl5pPr>
            <a:lvl6pPr indent="-369189" lvl="5" marL="2743200" algn="l">
              <a:lnSpc>
                <a:spcPct val="90000"/>
              </a:lnSpc>
              <a:spcBef>
                <a:spcPts val="4500"/>
              </a:spcBef>
              <a:spcAft>
                <a:spcPts val="0"/>
              </a:spcAft>
              <a:buClr>
                <a:srgbClr val="FFFFFF"/>
              </a:buClr>
              <a:buSzPts val="2214"/>
              <a:buChar char="•"/>
              <a:defRPr/>
            </a:lvl6pPr>
            <a:lvl7pPr indent="-369189" lvl="6" marL="3200400" algn="l">
              <a:lnSpc>
                <a:spcPct val="90000"/>
              </a:lnSpc>
              <a:spcBef>
                <a:spcPts val="4500"/>
              </a:spcBef>
              <a:spcAft>
                <a:spcPts val="0"/>
              </a:spcAft>
              <a:buClr>
                <a:srgbClr val="FFFFFF"/>
              </a:buClr>
              <a:buSzPts val="2214"/>
              <a:buChar char="•"/>
              <a:defRPr/>
            </a:lvl7pPr>
            <a:lvl8pPr indent="-369189" lvl="7" marL="3657600" algn="l">
              <a:lnSpc>
                <a:spcPct val="90000"/>
              </a:lnSpc>
              <a:spcBef>
                <a:spcPts val="4500"/>
              </a:spcBef>
              <a:spcAft>
                <a:spcPts val="0"/>
              </a:spcAft>
              <a:buClr>
                <a:srgbClr val="FFFFFF"/>
              </a:buClr>
              <a:buSzPts val="2214"/>
              <a:buChar char="•"/>
              <a:defRPr/>
            </a:lvl8pPr>
            <a:lvl9pPr indent="-369189" lvl="8" marL="4114800" algn="l">
              <a:lnSpc>
                <a:spcPct val="90000"/>
              </a:lnSpc>
              <a:spcBef>
                <a:spcPts val="4500"/>
              </a:spcBef>
              <a:spcAft>
                <a:spcPts val="0"/>
              </a:spcAft>
              <a:buClr>
                <a:srgbClr val="FFFFFF"/>
              </a:buClr>
              <a:buSzPts val="2214"/>
              <a:buChar char="•"/>
              <a:defRPr/>
            </a:lvl9pPr>
          </a:lstStyle>
          <a:p/>
        </p:txBody>
      </p:sp>
      <p:sp>
        <p:nvSpPr>
          <p:cNvPr id="54" name="Google Shape;54;p28"/>
          <p:cNvSpPr txBox="1"/>
          <p:nvPr>
            <p:ph idx="2" type="body"/>
          </p:nvPr>
        </p:nvSpPr>
        <p:spPr>
          <a:xfrm>
            <a:off x="1753923" y="4939860"/>
            <a:ext cx="20876154" cy="3836280"/>
          </a:xfrm>
          <a:prstGeom prst="rect">
            <a:avLst/>
          </a:prstGeom>
          <a:noFill/>
          <a:ln>
            <a:noFill/>
          </a:ln>
        </p:spPr>
        <p:txBody>
          <a:bodyPr anchorCtr="0" anchor="ctr" bIns="50800" lIns="50800" spcFirstLastPara="1" rIns="50800" wrap="square" tIns="50800">
            <a:normAutofit/>
          </a:bodyPr>
          <a:lstStyle>
            <a:lvl1pPr indent="-228600" lvl="0" marL="457200" algn="l">
              <a:lnSpc>
                <a:spcPct val="90000"/>
              </a:lnSpc>
              <a:spcBef>
                <a:spcPts val="0"/>
              </a:spcBef>
              <a:spcAft>
                <a:spcPts val="0"/>
              </a:spcAft>
              <a:buClr>
                <a:srgbClr val="FFFFFF"/>
              </a:buClr>
              <a:buSzPts val="8500"/>
              <a:buFont typeface="Helvetica Neue"/>
              <a:buNone/>
              <a:defRPr sz="8500">
                <a:latin typeface="Helvetica Neue"/>
                <a:ea typeface="Helvetica Neue"/>
                <a:cs typeface="Helvetica Neue"/>
                <a:sym typeface="Helvetica Neue"/>
              </a:defRPr>
            </a:lvl1pPr>
            <a:lvl2pPr indent="-228600" lvl="1" marL="914400" algn="l">
              <a:lnSpc>
                <a:spcPct val="90000"/>
              </a:lnSpc>
              <a:spcBef>
                <a:spcPts val="0"/>
              </a:spcBef>
              <a:spcAft>
                <a:spcPts val="0"/>
              </a:spcAft>
              <a:buClr>
                <a:srgbClr val="FFFFFF"/>
              </a:buClr>
              <a:buSzPts val="8500"/>
              <a:buFont typeface="Helvetica Neue"/>
              <a:buNone/>
              <a:defRPr sz="8500">
                <a:latin typeface="Helvetica Neue"/>
                <a:ea typeface="Helvetica Neue"/>
                <a:cs typeface="Helvetica Neue"/>
                <a:sym typeface="Helvetica Neue"/>
              </a:defRPr>
            </a:lvl2pPr>
            <a:lvl3pPr indent="-228600" lvl="2" marL="1371600" algn="l">
              <a:lnSpc>
                <a:spcPct val="90000"/>
              </a:lnSpc>
              <a:spcBef>
                <a:spcPts val="0"/>
              </a:spcBef>
              <a:spcAft>
                <a:spcPts val="0"/>
              </a:spcAft>
              <a:buClr>
                <a:srgbClr val="FFFFFF"/>
              </a:buClr>
              <a:buSzPts val="8500"/>
              <a:buFont typeface="Helvetica Neue"/>
              <a:buNone/>
              <a:defRPr sz="8500">
                <a:latin typeface="Helvetica Neue"/>
                <a:ea typeface="Helvetica Neue"/>
                <a:cs typeface="Helvetica Neue"/>
                <a:sym typeface="Helvetica Neue"/>
              </a:defRPr>
            </a:lvl3pPr>
            <a:lvl4pPr indent="-228600" lvl="3" marL="1828800" algn="l">
              <a:lnSpc>
                <a:spcPct val="90000"/>
              </a:lnSpc>
              <a:spcBef>
                <a:spcPts val="0"/>
              </a:spcBef>
              <a:spcAft>
                <a:spcPts val="0"/>
              </a:spcAft>
              <a:buClr>
                <a:srgbClr val="FFFFFF"/>
              </a:buClr>
              <a:buSzPts val="8500"/>
              <a:buFont typeface="Helvetica Neue"/>
              <a:buNone/>
              <a:defRPr sz="8500">
                <a:latin typeface="Helvetica Neue"/>
                <a:ea typeface="Helvetica Neue"/>
                <a:cs typeface="Helvetica Neue"/>
                <a:sym typeface="Helvetica Neue"/>
              </a:defRPr>
            </a:lvl4pPr>
            <a:lvl5pPr indent="-228600" lvl="4" marL="2286000" algn="l">
              <a:lnSpc>
                <a:spcPct val="90000"/>
              </a:lnSpc>
              <a:spcBef>
                <a:spcPts val="0"/>
              </a:spcBef>
              <a:spcAft>
                <a:spcPts val="0"/>
              </a:spcAft>
              <a:buClr>
                <a:srgbClr val="FFFFFF"/>
              </a:buClr>
              <a:buSzPts val="8500"/>
              <a:buFont typeface="Helvetica Neue"/>
              <a:buNone/>
              <a:defRPr sz="8500">
                <a:latin typeface="Helvetica Neue"/>
                <a:ea typeface="Helvetica Neue"/>
                <a:cs typeface="Helvetica Neue"/>
                <a:sym typeface="Helvetica Neue"/>
              </a:defRPr>
            </a:lvl5pPr>
            <a:lvl6pPr indent="-369189" lvl="5" marL="2743200" algn="l">
              <a:lnSpc>
                <a:spcPct val="90000"/>
              </a:lnSpc>
              <a:spcBef>
                <a:spcPts val="4500"/>
              </a:spcBef>
              <a:spcAft>
                <a:spcPts val="0"/>
              </a:spcAft>
              <a:buClr>
                <a:srgbClr val="FFFFFF"/>
              </a:buClr>
              <a:buSzPts val="2214"/>
              <a:buChar char="•"/>
              <a:defRPr/>
            </a:lvl6pPr>
            <a:lvl7pPr indent="-369189" lvl="6" marL="3200400" algn="l">
              <a:lnSpc>
                <a:spcPct val="90000"/>
              </a:lnSpc>
              <a:spcBef>
                <a:spcPts val="4500"/>
              </a:spcBef>
              <a:spcAft>
                <a:spcPts val="0"/>
              </a:spcAft>
              <a:buClr>
                <a:srgbClr val="FFFFFF"/>
              </a:buClr>
              <a:buSzPts val="2214"/>
              <a:buChar char="•"/>
              <a:defRPr/>
            </a:lvl7pPr>
            <a:lvl8pPr indent="-369189" lvl="7" marL="3657600" algn="l">
              <a:lnSpc>
                <a:spcPct val="90000"/>
              </a:lnSpc>
              <a:spcBef>
                <a:spcPts val="4500"/>
              </a:spcBef>
              <a:spcAft>
                <a:spcPts val="0"/>
              </a:spcAft>
              <a:buClr>
                <a:srgbClr val="FFFFFF"/>
              </a:buClr>
              <a:buSzPts val="2214"/>
              <a:buChar char="•"/>
              <a:defRPr/>
            </a:lvl8pPr>
            <a:lvl9pPr indent="-369189" lvl="8" marL="4114800" algn="l">
              <a:lnSpc>
                <a:spcPct val="90000"/>
              </a:lnSpc>
              <a:spcBef>
                <a:spcPts val="4500"/>
              </a:spcBef>
              <a:spcAft>
                <a:spcPts val="0"/>
              </a:spcAft>
              <a:buClr>
                <a:srgbClr val="FFFFFF"/>
              </a:buClr>
              <a:buSzPts val="2214"/>
              <a:buChar char="•"/>
              <a:defRPr/>
            </a:lvl9pPr>
          </a:lstStyle>
          <a:p/>
        </p:txBody>
      </p:sp>
      <p:sp>
        <p:nvSpPr>
          <p:cNvPr id="55" name="Google Shape;55;p28"/>
          <p:cNvSpPr txBox="1"/>
          <p:nvPr>
            <p:ph idx="12" type="sldNum"/>
          </p:nvPr>
        </p:nvSpPr>
        <p:spPr>
          <a:xfrm>
            <a:off x="12001499" y="13080999"/>
            <a:ext cx="368505" cy="374600"/>
          </a:xfrm>
          <a:prstGeom prst="rect">
            <a:avLst/>
          </a:prstGeom>
          <a:noFill/>
          <a:ln>
            <a:noFill/>
          </a:ln>
        </p:spPr>
        <p:txBody>
          <a:bodyPr anchorCtr="0" anchor="b" bIns="50800" lIns="50800" spcFirstLastPara="1" rIns="50800" wrap="square" tIns="50800">
            <a:spAutoFit/>
          </a:bodyPr>
          <a:lstStyle>
            <a:lvl1pPr indent="0" lvl="0" marL="0" marR="0" algn="ctr">
              <a:lnSpc>
                <a:spcPct val="100000"/>
              </a:lnSpc>
              <a:spcBef>
                <a:spcPts val="0"/>
              </a:spcBef>
              <a:spcAft>
                <a:spcPts val="0"/>
              </a:spcAft>
              <a:buClr>
                <a:srgbClr val="FFFFFF"/>
              </a:buClr>
              <a:buSzPts val="1800"/>
              <a:buFont typeface="Helvetica Neue"/>
              <a:buNone/>
              <a:defRPr b="0" i="0" sz="1800" u="none" cap="none" strike="noStrike">
                <a:solidFill>
                  <a:srgbClr val="FFFFFF"/>
                </a:solidFill>
                <a:latin typeface="Helvetica Neue"/>
                <a:ea typeface="Helvetica Neue"/>
                <a:cs typeface="Helvetica Neue"/>
                <a:sym typeface="Helvetica Neue"/>
              </a:defRPr>
            </a:lvl1pPr>
            <a:lvl2pPr indent="0" lvl="1" marL="0" marR="0" algn="ctr">
              <a:lnSpc>
                <a:spcPct val="100000"/>
              </a:lnSpc>
              <a:spcBef>
                <a:spcPts val="0"/>
              </a:spcBef>
              <a:spcAft>
                <a:spcPts val="0"/>
              </a:spcAft>
              <a:buClr>
                <a:srgbClr val="FFFFFF"/>
              </a:buClr>
              <a:buSzPts val="1800"/>
              <a:buFont typeface="Helvetica Neue"/>
              <a:buNone/>
              <a:defRPr b="0" i="0" sz="1800" u="none" cap="none" strike="noStrike">
                <a:solidFill>
                  <a:srgbClr val="FFFFFF"/>
                </a:solidFill>
                <a:latin typeface="Helvetica Neue"/>
                <a:ea typeface="Helvetica Neue"/>
                <a:cs typeface="Helvetica Neue"/>
                <a:sym typeface="Helvetica Neue"/>
              </a:defRPr>
            </a:lvl2pPr>
            <a:lvl3pPr indent="0" lvl="2" marL="0" marR="0" algn="ctr">
              <a:lnSpc>
                <a:spcPct val="100000"/>
              </a:lnSpc>
              <a:spcBef>
                <a:spcPts val="0"/>
              </a:spcBef>
              <a:spcAft>
                <a:spcPts val="0"/>
              </a:spcAft>
              <a:buClr>
                <a:srgbClr val="FFFFFF"/>
              </a:buClr>
              <a:buSzPts val="1800"/>
              <a:buFont typeface="Helvetica Neue"/>
              <a:buNone/>
              <a:defRPr b="0" i="0" sz="1800" u="none" cap="none" strike="noStrike">
                <a:solidFill>
                  <a:srgbClr val="FFFFFF"/>
                </a:solidFill>
                <a:latin typeface="Helvetica Neue"/>
                <a:ea typeface="Helvetica Neue"/>
                <a:cs typeface="Helvetica Neue"/>
                <a:sym typeface="Helvetica Neue"/>
              </a:defRPr>
            </a:lvl3pPr>
            <a:lvl4pPr indent="0" lvl="3" marL="0" marR="0" algn="ctr">
              <a:lnSpc>
                <a:spcPct val="100000"/>
              </a:lnSpc>
              <a:spcBef>
                <a:spcPts val="0"/>
              </a:spcBef>
              <a:spcAft>
                <a:spcPts val="0"/>
              </a:spcAft>
              <a:buClr>
                <a:srgbClr val="FFFFFF"/>
              </a:buClr>
              <a:buSzPts val="1800"/>
              <a:buFont typeface="Helvetica Neue"/>
              <a:buNone/>
              <a:defRPr b="0" i="0" sz="1800" u="none" cap="none" strike="noStrike">
                <a:solidFill>
                  <a:srgbClr val="FFFFFF"/>
                </a:solidFill>
                <a:latin typeface="Helvetica Neue"/>
                <a:ea typeface="Helvetica Neue"/>
                <a:cs typeface="Helvetica Neue"/>
                <a:sym typeface="Helvetica Neue"/>
              </a:defRPr>
            </a:lvl4pPr>
            <a:lvl5pPr indent="0" lvl="4" marL="0" marR="0" algn="ctr">
              <a:lnSpc>
                <a:spcPct val="100000"/>
              </a:lnSpc>
              <a:spcBef>
                <a:spcPts val="0"/>
              </a:spcBef>
              <a:spcAft>
                <a:spcPts val="0"/>
              </a:spcAft>
              <a:buClr>
                <a:srgbClr val="FFFFFF"/>
              </a:buClr>
              <a:buSzPts val="1800"/>
              <a:buFont typeface="Helvetica Neue"/>
              <a:buNone/>
              <a:defRPr b="0" i="0" sz="1800" u="none" cap="none" strike="noStrike">
                <a:solidFill>
                  <a:srgbClr val="FFFFFF"/>
                </a:solidFill>
                <a:latin typeface="Helvetica Neue"/>
                <a:ea typeface="Helvetica Neue"/>
                <a:cs typeface="Helvetica Neue"/>
                <a:sym typeface="Helvetica Neue"/>
              </a:defRPr>
            </a:lvl5pPr>
            <a:lvl6pPr indent="0" lvl="5" marL="0" marR="0" algn="ctr">
              <a:lnSpc>
                <a:spcPct val="100000"/>
              </a:lnSpc>
              <a:spcBef>
                <a:spcPts val="0"/>
              </a:spcBef>
              <a:spcAft>
                <a:spcPts val="0"/>
              </a:spcAft>
              <a:buClr>
                <a:srgbClr val="FFFFFF"/>
              </a:buClr>
              <a:buSzPts val="1800"/>
              <a:buFont typeface="Helvetica Neue"/>
              <a:buNone/>
              <a:defRPr b="0" i="0" sz="1800" u="none" cap="none" strike="noStrike">
                <a:solidFill>
                  <a:srgbClr val="FFFFFF"/>
                </a:solidFill>
                <a:latin typeface="Helvetica Neue"/>
                <a:ea typeface="Helvetica Neue"/>
                <a:cs typeface="Helvetica Neue"/>
                <a:sym typeface="Helvetica Neue"/>
              </a:defRPr>
            </a:lvl6pPr>
            <a:lvl7pPr indent="0" lvl="6" marL="0" marR="0" algn="ctr">
              <a:lnSpc>
                <a:spcPct val="100000"/>
              </a:lnSpc>
              <a:spcBef>
                <a:spcPts val="0"/>
              </a:spcBef>
              <a:spcAft>
                <a:spcPts val="0"/>
              </a:spcAft>
              <a:buClr>
                <a:srgbClr val="FFFFFF"/>
              </a:buClr>
              <a:buSzPts val="1800"/>
              <a:buFont typeface="Helvetica Neue"/>
              <a:buNone/>
              <a:defRPr b="0" i="0" sz="1800" u="none" cap="none" strike="noStrike">
                <a:solidFill>
                  <a:srgbClr val="FFFFFF"/>
                </a:solidFill>
                <a:latin typeface="Helvetica Neue"/>
                <a:ea typeface="Helvetica Neue"/>
                <a:cs typeface="Helvetica Neue"/>
                <a:sym typeface="Helvetica Neue"/>
              </a:defRPr>
            </a:lvl7pPr>
            <a:lvl8pPr indent="0" lvl="7" marL="0" marR="0" algn="ctr">
              <a:lnSpc>
                <a:spcPct val="100000"/>
              </a:lnSpc>
              <a:spcBef>
                <a:spcPts val="0"/>
              </a:spcBef>
              <a:spcAft>
                <a:spcPts val="0"/>
              </a:spcAft>
              <a:buClr>
                <a:srgbClr val="FFFFFF"/>
              </a:buClr>
              <a:buSzPts val="1800"/>
              <a:buFont typeface="Helvetica Neue"/>
              <a:buNone/>
              <a:defRPr b="0" i="0" sz="1800" u="none" cap="none" strike="noStrike">
                <a:solidFill>
                  <a:srgbClr val="FFFFFF"/>
                </a:solidFill>
                <a:latin typeface="Helvetica Neue"/>
                <a:ea typeface="Helvetica Neue"/>
                <a:cs typeface="Helvetica Neue"/>
                <a:sym typeface="Helvetica Neue"/>
              </a:defRPr>
            </a:lvl8pPr>
            <a:lvl9pPr indent="0" lvl="8" marL="0" marR="0" algn="ctr">
              <a:lnSpc>
                <a:spcPct val="100000"/>
              </a:lnSpc>
              <a:spcBef>
                <a:spcPts val="0"/>
              </a:spcBef>
              <a:spcAft>
                <a:spcPts val="0"/>
              </a:spcAft>
              <a:buClr>
                <a:srgbClr val="FFFFFF"/>
              </a:buClr>
              <a:buSzPts val="1800"/>
              <a:buFont typeface="Helvetica Neue"/>
              <a:buNone/>
              <a:defRPr b="0" i="0" sz="1800" u="none" cap="none" strike="noStrike">
                <a:solidFill>
                  <a:srgbClr val="FFFFFF"/>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fotos">
  <p:cSld name="3 fotos">
    <p:spTree>
      <p:nvGrpSpPr>
        <p:cNvPr id="56" name="Shape 56"/>
        <p:cNvGrpSpPr/>
        <p:nvPr/>
      </p:nvGrpSpPr>
      <p:grpSpPr>
        <a:xfrm>
          <a:off x="0" y="0"/>
          <a:ext cx="0" cy="0"/>
          <a:chOff x="0" y="0"/>
          <a:chExt cx="0" cy="0"/>
        </a:xfrm>
      </p:grpSpPr>
      <p:sp>
        <p:nvSpPr>
          <p:cNvPr id="57" name="Google Shape;57;p29"/>
          <p:cNvSpPr/>
          <p:nvPr>
            <p:ph idx="2" type="pic"/>
          </p:nvPr>
        </p:nvSpPr>
        <p:spPr>
          <a:xfrm>
            <a:off x="15430500" y="7085409"/>
            <a:ext cx="8128000" cy="5410201"/>
          </a:xfrm>
          <a:prstGeom prst="rect">
            <a:avLst/>
          </a:prstGeom>
          <a:noFill/>
          <a:ln>
            <a:noFill/>
          </a:ln>
        </p:spPr>
      </p:sp>
      <p:sp>
        <p:nvSpPr>
          <p:cNvPr id="58" name="Google Shape;58;p29"/>
          <p:cNvSpPr/>
          <p:nvPr>
            <p:ph idx="3" type="pic"/>
          </p:nvPr>
        </p:nvSpPr>
        <p:spPr>
          <a:xfrm>
            <a:off x="-2933700" y="1270000"/>
            <a:ext cx="22699133" cy="11277600"/>
          </a:xfrm>
          <a:prstGeom prst="rect">
            <a:avLst/>
          </a:prstGeom>
          <a:noFill/>
          <a:ln>
            <a:noFill/>
          </a:ln>
        </p:spPr>
      </p:sp>
      <p:sp>
        <p:nvSpPr>
          <p:cNvPr id="59" name="Google Shape;59;p29"/>
          <p:cNvSpPr/>
          <p:nvPr>
            <p:ph idx="4" type="pic"/>
          </p:nvPr>
        </p:nvSpPr>
        <p:spPr>
          <a:xfrm>
            <a:off x="15430500" y="1270000"/>
            <a:ext cx="8128000" cy="5410200"/>
          </a:xfrm>
          <a:prstGeom prst="rect">
            <a:avLst/>
          </a:prstGeom>
          <a:noFill/>
          <a:ln>
            <a:noFill/>
          </a:ln>
        </p:spPr>
      </p:sp>
      <p:sp>
        <p:nvSpPr>
          <p:cNvPr id="60" name="Google Shape;60;p29"/>
          <p:cNvSpPr txBox="1"/>
          <p:nvPr>
            <p:ph idx="12" type="sldNum"/>
          </p:nvPr>
        </p:nvSpPr>
        <p:spPr>
          <a:xfrm>
            <a:off x="12001499" y="13080999"/>
            <a:ext cx="368505" cy="374600"/>
          </a:xfrm>
          <a:prstGeom prst="rect">
            <a:avLst/>
          </a:prstGeom>
          <a:noFill/>
          <a:ln>
            <a:noFill/>
          </a:ln>
        </p:spPr>
        <p:txBody>
          <a:bodyPr anchorCtr="0" anchor="b" bIns="50800" lIns="50800" spcFirstLastPara="1" rIns="50800" wrap="square" tIns="50800">
            <a:spAutoFit/>
          </a:bodyPr>
          <a:lstStyle>
            <a:lvl1pPr indent="0" lvl="0" marL="0" marR="0" algn="ctr">
              <a:lnSpc>
                <a:spcPct val="100000"/>
              </a:lnSpc>
              <a:spcBef>
                <a:spcPts val="0"/>
              </a:spcBef>
              <a:spcAft>
                <a:spcPts val="0"/>
              </a:spcAft>
              <a:buClr>
                <a:srgbClr val="FFFFFF"/>
              </a:buClr>
              <a:buSzPts val="1800"/>
              <a:buFont typeface="Helvetica Neue"/>
              <a:buNone/>
              <a:defRPr b="0" i="0" sz="1800" u="none" cap="none" strike="noStrike">
                <a:solidFill>
                  <a:srgbClr val="FFFFFF"/>
                </a:solidFill>
                <a:latin typeface="Helvetica Neue"/>
                <a:ea typeface="Helvetica Neue"/>
                <a:cs typeface="Helvetica Neue"/>
                <a:sym typeface="Helvetica Neue"/>
              </a:defRPr>
            </a:lvl1pPr>
            <a:lvl2pPr indent="0" lvl="1" marL="0" marR="0" algn="ctr">
              <a:lnSpc>
                <a:spcPct val="100000"/>
              </a:lnSpc>
              <a:spcBef>
                <a:spcPts val="0"/>
              </a:spcBef>
              <a:spcAft>
                <a:spcPts val="0"/>
              </a:spcAft>
              <a:buClr>
                <a:srgbClr val="FFFFFF"/>
              </a:buClr>
              <a:buSzPts val="1800"/>
              <a:buFont typeface="Helvetica Neue"/>
              <a:buNone/>
              <a:defRPr b="0" i="0" sz="1800" u="none" cap="none" strike="noStrike">
                <a:solidFill>
                  <a:srgbClr val="FFFFFF"/>
                </a:solidFill>
                <a:latin typeface="Helvetica Neue"/>
                <a:ea typeface="Helvetica Neue"/>
                <a:cs typeface="Helvetica Neue"/>
                <a:sym typeface="Helvetica Neue"/>
              </a:defRPr>
            </a:lvl2pPr>
            <a:lvl3pPr indent="0" lvl="2" marL="0" marR="0" algn="ctr">
              <a:lnSpc>
                <a:spcPct val="100000"/>
              </a:lnSpc>
              <a:spcBef>
                <a:spcPts val="0"/>
              </a:spcBef>
              <a:spcAft>
                <a:spcPts val="0"/>
              </a:spcAft>
              <a:buClr>
                <a:srgbClr val="FFFFFF"/>
              </a:buClr>
              <a:buSzPts val="1800"/>
              <a:buFont typeface="Helvetica Neue"/>
              <a:buNone/>
              <a:defRPr b="0" i="0" sz="1800" u="none" cap="none" strike="noStrike">
                <a:solidFill>
                  <a:srgbClr val="FFFFFF"/>
                </a:solidFill>
                <a:latin typeface="Helvetica Neue"/>
                <a:ea typeface="Helvetica Neue"/>
                <a:cs typeface="Helvetica Neue"/>
                <a:sym typeface="Helvetica Neue"/>
              </a:defRPr>
            </a:lvl3pPr>
            <a:lvl4pPr indent="0" lvl="3" marL="0" marR="0" algn="ctr">
              <a:lnSpc>
                <a:spcPct val="100000"/>
              </a:lnSpc>
              <a:spcBef>
                <a:spcPts val="0"/>
              </a:spcBef>
              <a:spcAft>
                <a:spcPts val="0"/>
              </a:spcAft>
              <a:buClr>
                <a:srgbClr val="FFFFFF"/>
              </a:buClr>
              <a:buSzPts val="1800"/>
              <a:buFont typeface="Helvetica Neue"/>
              <a:buNone/>
              <a:defRPr b="0" i="0" sz="1800" u="none" cap="none" strike="noStrike">
                <a:solidFill>
                  <a:srgbClr val="FFFFFF"/>
                </a:solidFill>
                <a:latin typeface="Helvetica Neue"/>
                <a:ea typeface="Helvetica Neue"/>
                <a:cs typeface="Helvetica Neue"/>
                <a:sym typeface="Helvetica Neue"/>
              </a:defRPr>
            </a:lvl4pPr>
            <a:lvl5pPr indent="0" lvl="4" marL="0" marR="0" algn="ctr">
              <a:lnSpc>
                <a:spcPct val="100000"/>
              </a:lnSpc>
              <a:spcBef>
                <a:spcPts val="0"/>
              </a:spcBef>
              <a:spcAft>
                <a:spcPts val="0"/>
              </a:spcAft>
              <a:buClr>
                <a:srgbClr val="FFFFFF"/>
              </a:buClr>
              <a:buSzPts val="1800"/>
              <a:buFont typeface="Helvetica Neue"/>
              <a:buNone/>
              <a:defRPr b="0" i="0" sz="1800" u="none" cap="none" strike="noStrike">
                <a:solidFill>
                  <a:srgbClr val="FFFFFF"/>
                </a:solidFill>
                <a:latin typeface="Helvetica Neue"/>
                <a:ea typeface="Helvetica Neue"/>
                <a:cs typeface="Helvetica Neue"/>
                <a:sym typeface="Helvetica Neue"/>
              </a:defRPr>
            </a:lvl5pPr>
            <a:lvl6pPr indent="0" lvl="5" marL="0" marR="0" algn="ctr">
              <a:lnSpc>
                <a:spcPct val="100000"/>
              </a:lnSpc>
              <a:spcBef>
                <a:spcPts val="0"/>
              </a:spcBef>
              <a:spcAft>
                <a:spcPts val="0"/>
              </a:spcAft>
              <a:buClr>
                <a:srgbClr val="FFFFFF"/>
              </a:buClr>
              <a:buSzPts val="1800"/>
              <a:buFont typeface="Helvetica Neue"/>
              <a:buNone/>
              <a:defRPr b="0" i="0" sz="1800" u="none" cap="none" strike="noStrike">
                <a:solidFill>
                  <a:srgbClr val="FFFFFF"/>
                </a:solidFill>
                <a:latin typeface="Helvetica Neue"/>
                <a:ea typeface="Helvetica Neue"/>
                <a:cs typeface="Helvetica Neue"/>
                <a:sym typeface="Helvetica Neue"/>
              </a:defRPr>
            </a:lvl6pPr>
            <a:lvl7pPr indent="0" lvl="6" marL="0" marR="0" algn="ctr">
              <a:lnSpc>
                <a:spcPct val="100000"/>
              </a:lnSpc>
              <a:spcBef>
                <a:spcPts val="0"/>
              </a:spcBef>
              <a:spcAft>
                <a:spcPts val="0"/>
              </a:spcAft>
              <a:buClr>
                <a:srgbClr val="FFFFFF"/>
              </a:buClr>
              <a:buSzPts val="1800"/>
              <a:buFont typeface="Helvetica Neue"/>
              <a:buNone/>
              <a:defRPr b="0" i="0" sz="1800" u="none" cap="none" strike="noStrike">
                <a:solidFill>
                  <a:srgbClr val="FFFFFF"/>
                </a:solidFill>
                <a:latin typeface="Helvetica Neue"/>
                <a:ea typeface="Helvetica Neue"/>
                <a:cs typeface="Helvetica Neue"/>
                <a:sym typeface="Helvetica Neue"/>
              </a:defRPr>
            </a:lvl7pPr>
            <a:lvl8pPr indent="0" lvl="7" marL="0" marR="0" algn="ctr">
              <a:lnSpc>
                <a:spcPct val="100000"/>
              </a:lnSpc>
              <a:spcBef>
                <a:spcPts val="0"/>
              </a:spcBef>
              <a:spcAft>
                <a:spcPts val="0"/>
              </a:spcAft>
              <a:buClr>
                <a:srgbClr val="FFFFFF"/>
              </a:buClr>
              <a:buSzPts val="1800"/>
              <a:buFont typeface="Helvetica Neue"/>
              <a:buNone/>
              <a:defRPr b="0" i="0" sz="1800" u="none" cap="none" strike="noStrike">
                <a:solidFill>
                  <a:srgbClr val="FFFFFF"/>
                </a:solidFill>
                <a:latin typeface="Helvetica Neue"/>
                <a:ea typeface="Helvetica Neue"/>
                <a:cs typeface="Helvetica Neue"/>
                <a:sym typeface="Helvetica Neue"/>
              </a:defRPr>
            </a:lvl8pPr>
            <a:lvl9pPr indent="0" lvl="8" marL="0" marR="0" algn="ctr">
              <a:lnSpc>
                <a:spcPct val="100000"/>
              </a:lnSpc>
              <a:spcBef>
                <a:spcPts val="0"/>
              </a:spcBef>
              <a:spcAft>
                <a:spcPts val="0"/>
              </a:spcAft>
              <a:buClr>
                <a:srgbClr val="FFFFFF"/>
              </a:buClr>
              <a:buSzPts val="1800"/>
              <a:buFont typeface="Helvetica Neue"/>
              <a:buNone/>
              <a:defRPr b="0" i="0" sz="1800" u="none" cap="none" strike="noStrike">
                <a:solidFill>
                  <a:srgbClr val="FFFFFF"/>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to">
  <p:cSld name="Foto">
    <p:spTree>
      <p:nvGrpSpPr>
        <p:cNvPr id="61" name="Shape 61"/>
        <p:cNvGrpSpPr/>
        <p:nvPr/>
      </p:nvGrpSpPr>
      <p:grpSpPr>
        <a:xfrm>
          <a:off x="0" y="0"/>
          <a:ext cx="0" cy="0"/>
          <a:chOff x="0" y="0"/>
          <a:chExt cx="0" cy="0"/>
        </a:xfrm>
      </p:grpSpPr>
      <p:sp>
        <p:nvSpPr>
          <p:cNvPr id="62" name="Google Shape;62;p30"/>
          <p:cNvSpPr/>
          <p:nvPr>
            <p:ph idx="2" type="pic"/>
          </p:nvPr>
        </p:nvSpPr>
        <p:spPr>
          <a:xfrm>
            <a:off x="-1511300" y="-3721100"/>
            <a:ext cx="28511500" cy="19030242"/>
          </a:xfrm>
          <a:prstGeom prst="rect">
            <a:avLst/>
          </a:prstGeom>
          <a:noFill/>
          <a:ln>
            <a:noFill/>
          </a:ln>
        </p:spPr>
      </p:sp>
      <p:sp>
        <p:nvSpPr>
          <p:cNvPr id="63" name="Google Shape;63;p30"/>
          <p:cNvSpPr txBox="1"/>
          <p:nvPr>
            <p:ph idx="12" type="sldNum"/>
          </p:nvPr>
        </p:nvSpPr>
        <p:spPr>
          <a:xfrm>
            <a:off x="12001499" y="13080999"/>
            <a:ext cx="368505" cy="374600"/>
          </a:xfrm>
          <a:prstGeom prst="rect">
            <a:avLst/>
          </a:prstGeom>
          <a:noFill/>
          <a:ln>
            <a:noFill/>
          </a:ln>
        </p:spPr>
        <p:txBody>
          <a:bodyPr anchorCtr="0" anchor="b" bIns="50800" lIns="50800" spcFirstLastPara="1" rIns="50800" wrap="square" tIns="50800">
            <a:spAutoFit/>
          </a:bodyPr>
          <a:lstStyle>
            <a:lvl1pPr indent="0" lvl="0" marL="0" marR="0" algn="ctr">
              <a:lnSpc>
                <a:spcPct val="100000"/>
              </a:lnSpc>
              <a:spcBef>
                <a:spcPts val="0"/>
              </a:spcBef>
              <a:spcAft>
                <a:spcPts val="0"/>
              </a:spcAft>
              <a:buClr>
                <a:srgbClr val="FFFFFF"/>
              </a:buClr>
              <a:buSzPts val="1800"/>
              <a:buFont typeface="Helvetica Neue"/>
              <a:buNone/>
              <a:defRPr b="0" i="0" sz="1800" u="none" cap="none" strike="noStrike">
                <a:solidFill>
                  <a:srgbClr val="FFFFFF"/>
                </a:solidFill>
                <a:latin typeface="Helvetica Neue"/>
                <a:ea typeface="Helvetica Neue"/>
                <a:cs typeface="Helvetica Neue"/>
                <a:sym typeface="Helvetica Neue"/>
              </a:defRPr>
            </a:lvl1pPr>
            <a:lvl2pPr indent="0" lvl="1" marL="0" marR="0" algn="ctr">
              <a:lnSpc>
                <a:spcPct val="100000"/>
              </a:lnSpc>
              <a:spcBef>
                <a:spcPts val="0"/>
              </a:spcBef>
              <a:spcAft>
                <a:spcPts val="0"/>
              </a:spcAft>
              <a:buClr>
                <a:srgbClr val="FFFFFF"/>
              </a:buClr>
              <a:buSzPts val="1800"/>
              <a:buFont typeface="Helvetica Neue"/>
              <a:buNone/>
              <a:defRPr b="0" i="0" sz="1800" u="none" cap="none" strike="noStrike">
                <a:solidFill>
                  <a:srgbClr val="FFFFFF"/>
                </a:solidFill>
                <a:latin typeface="Helvetica Neue"/>
                <a:ea typeface="Helvetica Neue"/>
                <a:cs typeface="Helvetica Neue"/>
                <a:sym typeface="Helvetica Neue"/>
              </a:defRPr>
            </a:lvl2pPr>
            <a:lvl3pPr indent="0" lvl="2" marL="0" marR="0" algn="ctr">
              <a:lnSpc>
                <a:spcPct val="100000"/>
              </a:lnSpc>
              <a:spcBef>
                <a:spcPts val="0"/>
              </a:spcBef>
              <a:spcAft>
                <a:spcPts val="0"/>
              </a:spcAft>
              <a:buClr>
                <a:srgbClr val="FFFFFF"/>
              </a:buClr>
              <a:buSzPts val="1800"/>
              <a:buFont typeface="Helvetica Neue"/>
              <a:buNone/>
              <a:defRPr b="0" i="0" sz="1800" u="none" cap="none" strike="noStrike">
                <a:solidFill>
                  <a:srgbClr val="FFFFFF"/>
                </a:solidFill>
                <a:latin typeface="Helvetica Neue"/>
                <a:ea typeface="Helvetica Neue"/>
                <a:cs typeface="Helvetica Neue"/>
                <a:sym typeface="Helvetica Neue"/>
              </a:defRPr>
            </a:lvl3pPr>
            <a:lvl4pPr indent="0" lvl="3" marL="0" marR="0" algn="ctr">
              <a:lnSpc>
                <a:spcPct val="100000"/>
              </a:lnSpc>
              <a:spcBef>
                <a:spcPts val="0"/>
              </a:spcBef>
              <a:spcAft>
                <a:spcPts val="0"/>
              </a:spcAft>
              <a:buClr>
                <a:srgbClr val="FFFFFF"/>
              </a:buClr>
              <a:buSzPts val="1800"/>
              <a:buFont typeface="Helvetica Neue"/>
              <a:buNone/>
              <a:defRPr b="0" i="0" sz="1800" u="none" cap="none" strike="noStrike">
                <a:solidFill>
                  <a:srgbClr val="FFFFFF"/>
                </a:solidFill>
                <a:latin typeface="Helvetica Neue"/>
                <a:ea typeface="Helvetica Neue"/>
                <a:cs typeface="Helvetica Neue"/>
                <a:sym typeface="Helvetica Neue"/>
              </a:defRPr>
            </a:lvl4pPr>
            <a:lvl5pPr indent="0" lvl="4" marL="0" marR="0" algn="ctr">
              <a:lnSpc>
                <a:spcPct val="100000"/>
              </a:lnSpc>
              <a:spcBef>
                <a:spcPts val="0"/>
              </a:spcBef>
              <a:spcAft>
                <a:spcPts val="0"/>
              </a:spcAft>
              <a:buClr>
                <a:srgbClr val="FFFFFF"/>
              </a:buClr>
              <a:buSzPts val="1800"/>
              <a:buFont typeface="Helvetica Neue"/>
              <a:buNone/>
              <a:defRPr b="0" i="0" sz="1800" u="none" cap="none" strike="noStrike">
                <a:solidFill>
                  <a:srgbClr val="FFFFFF"/>
                </a:solidFill>
                <a:latin typeface="Helvetica Neue"/>
                <a:ea typeface="Helvetica Neue"/>
                <a:cs typeface="Helvetica Neue"/>
                <a:sym typeface="Helvetica Neue"/>
              </a:defRPr>
            </a:lvl5pPr>
            <a:lvl6pPr indent="0" lvl="5" marL="0" marR="0" algn="ctr">
              <a:lnSpc>
                <a:spcPct val="100000"/>
              </a:lnSpc>
              <a:spcBef>
                <a:spcPts val="0"/>
              </a:spcBef>
              <a:spcAft>
                <a:spcPts val="0"/>
              </a:spcAft>
              <a:buClr>
                <a:srgbClr val="FFFFFF"/>
              </a:buClr>
              <a:buSzPts val="1800"/>
              <a:buFont typeface="Helvetica Neue"/>
              <a:buNone/>
              <a:defRPr b="0" i="0" sz="1800" u="none" cap="none" strike="noStrike">
                <a:solidFill>
                  <a:srgbClr val="FFFFFF"/>
                </a:solidFill>
                <a:latin typeface="Helvetica Neue"/>
                <a:ea typeface="Helvetica Neue"/>
                <a:cs typeface="Helvetica Neue"/>
                <a:sym typeface="Helvetica Neue"/>
              </a:defRPr>
            </a:lvl6pPr>
            <a:lvl7pPr indent="0" lvl="6" marL="0" marR="0" algn="ctr">
              <a:lnSpc>
                <a:spcPct val="100000"/>
              </a:lnSpc>
              <a:spcBef>
                <a:spcPts val="0"/>
              </a:spcBef>
              <a:spcAft>
                <a:spcPts val="0"/>
              </a:spcAft>
              <a:buClr>
                <a:srgbClr val="FFFFFF"/>
              </a:buClr>
              <a:buSzPts val="1800"/>
              <a:buFont typeface="Helvetica Neue"/>
              <a:buNone/>
              <a:defRPr b="0" i="0" sz="1800" u="none" cap="none" strike="noStrike">
                <a:solidFill>
                  <a:srgbClr val="FFFFFF"/>
                </a:solidFill>
                <a:latin typeface="Helvetica Neue"/>
                <a:ea typeface="Helvetica Neue"/>
                <a:cs typeface="Helvetica Neue"/>
                <a:sym typeface="Helvetica Neue"/>
              </a:defRPr>
            </a:lvl7pPr>
            <a:lvl8pPr indent="0" lvl="7" marL="0" marR="0" algn="ctr">
              <a:lnSpc>
                <a:spcPct val="100000"/>
              </a:lnSpc>
              <a:spcBef>
                <a:spcPts val="0"/>
              </a:spcBef>
              <a:spcAft>
                <a:spcPts val="0"/>
              </a:spcAft>
              <a:buClr>
                <a:srgbClr val="FFFFFF"/>
              </a:buClr>
              <a:buSzPts val="1800"/>
              <a:buFont typeface="Helvetica Neue"/>
              <a:buNone/>
              <a:defRPr b="0" i="0" sz="1800" u="none" cap="none" strike="noStrike">
                <a:solidFill>
                  <a:srgbClr val="FFFFFF"/>
                </a:solidFill>
                <a:latin typeface="Helvetica Neue"/>
                <a:ea typeface="Helvetica Neue"/>
                <a:cs typeface="Helvetica Neue"/>
                <a:sym typeface="Helvetica Neue"/>
              </a:defRPr>
            </a:lvl8pPr>
            <a:lvl9pPr indent="0" lvl="8" marL="0" marR="0" algn="ctr">
              <a:lnSpc>
                <a:spcPct val="100000"/>
              </a:lnSpc>
              <a:spcBef>
                <a:spcPts val="0"/>
              </a:spcBef>
              <a:spcAft>
                <a:spcPts val="0"/>
              </a:spcAft>
              <a:buClr>
                <a:srgbClr val="FFFFFF"/>
              </a:buClr>
              <a:buSzPts val="1800"/>
              <a:buFont typeface="Helvetica Neue"/>
              <a:buNone/>
              <a:defRPr b="0" i="0" sz="1800" u="none" cap="none" strike="noStrike">
                <a:solidFill>
                  <a:srgbClr val="FFFFFF"/>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p:cSld name="En blanco">
    <p:spTree>
      <p:nvGrpSpPr>
        <p:cNvPr id="64" name="Shape 64"/>
        <p:cNvGrpSpPr/>
        <p:nvPr/>
      </p:nvGrpSpPr>
      <p:grpSpPr>
        <a:xfrm>
          <a:off x="0" y="0"/>
          <a:ext cx="0" cy="0"/>
          <a:chOff x="0" y="0"/>
          <a:chExt cx="0" cy="0"/>
        </a:xfrm>
      </p:grpSpPr>
      <p:sp>
        <p:nvSpPr>
          <p:cNvPr id="65" name="Google Shape;65;p31"/>
          <p:cNvSpPr txBox="1"/>
          <p:nvPr>
            <p:ph idx="12" type="sldNum"/>
          </p:nvPr>
        </p:nvSpPr>
        <p:spPr>
          <a:xfrm>
            <a:off x="12001499" y="13080999"/>
            <a:ext cx="368505" cy="374600"/>
          </a:xfrm>
          <a:prstGeom prst="rect">
            <a:avLst/>
          </a:prstGeom>
          <a:noFill/>
          <a:ln>
            <a:noFill/>
          </a:ln>
        </p:spPr>
        <p:txBody>
          <a:bodyPr anchorCtr="0" anchor="b" bIns="50800" lIns="50800" spcFirstLastPara="1" rIns="50800" wrap="square" tIns="50800">
            <a:spAutoFit/>
          </a:bodyPr>
          <a:lstStyle>
            <a:lvl1pPr indent="0" lvl="0" marL="0" marR="0" algn="ctr">
              <a:lnSpc>
                <a:spcPct val="100000"/>
              </a:lnSpc>
              <a:spcBef>
                <a:spcPts val="0"/>
              </a:spcBef>
              <a:spcAft>
                <a:spcPts val="0"/>
              </a:spcAft>
              <a:buClr>
                <a:srgbClr val="FFFFFF"/>
              </a:buClr>
              <a:buSzPts val="1800"/>
              <a:buFont typeface="Helvetica Neue"/>
              <a:buNone/>
              <a:defRPr b="0" i="0" sz="1800" u="none" cap="none" strike="noStrike">
                <a:solidFill>
                  <a:srgbClr val="FFFFFF"/>
                </a:solidFill>
                <a:latin typeface="Helvetica Neue"/>
                <a:ea typeface="Helvetica Neue"/>
                <a:cs typeface="Helvetica Neue"/>
                <a:sym typeface="Helvetica Neue"/>
              </a:defRPr>
            </a:lvl1pPr>
            <a:lvl2pPr indent="0" lvl="1" marL="0" marR="0" algn="ctr">
              <a:lnSpc>
                <a:spcPct val="100000"/>
              </a:lnSpc>
              <a:spcBef>
                <a:spcPts val="0"/>
              </a:spcBef>
              <a:spcAft>
                <a:spcPts val="0"/>
              </a:spcAft>
              <a:buClr>
                <a:srgbClr val="FFFFFF"/>
              </a:buClr>
              <a:buSzPts val="1800"/>
              <a:buFont typeface="Helvetica Neue"/>
              <a:buNone/>
              <a:defRPr b="0" i="0" sz="1800" u="none" cap="none" strike="noStrike">
                <a:solidFill>
                  <a:srgbClr val="FFFFFF"/>
                </a:solidFill>
                <a:latin typeface="Helvetica Neue"/>
                <a:ea typeface="Helvetica Neue"/>
                <a:cs typeface="Helvetica Neue"/>
                <a:sym typeface="Helvetica Neue"/>
              </a:defRPr>
            </a:lvl2pPr>
            <a:lvl3pPr indent="0" lvl="2" marL="0" marR="0" algn="ctr">
              <a:lnSpc>
                <a:spcPct val="100000"/>
              </a:lnSpc>
              <a:spcBef>
                <a:spcPts val="0"/>
              </a:spcBef>
              <a:spcAft>
                <a:spcPts val="0"/>
              </a:spcAft>
              <a:buClr>
                <a:srgbClr val="FFFFFF"/>
              </a:buClr>
              <a:buSzPts val="1800"/>
              <a:buFont typeface="Helvetica Neue"/>
              <a:buNone/>
              <a:defRPr b="0" i="0" sz="1800" u="none" cap="none" strike="noStrike">
                <a:solidFill>
                  <a:srgbClr val="FFFFFF"/>
                </a:solidFill>
                <a:latin typeface="Helvetica Neue"/>
                <a:ea typeface="Helvetica Neue"/>
                <a:cs typeface="Helvetica Neue"/>
                <a:sym typeface="Helvetica Neue"/>
              </a:defRPr>
            </a:lvl3pPr>
            <a:lvl4pPr indent="0" lvl="3" marL="0" marR="0" algn="ctr">
              <a:lnSpc>
                <a:spcPct val="100000"/>
              </a:lnSpc>
              <a:spcBef>
                <a:spcPts val="0"/>
              </a:spcBef>
              <a:spcAft>
                <a:spcPts val="0"/>
              </a:spcAft>
              <a:buClr>
                <a:srgbClr val="FFFFFF"/>
              </a:buClr>
              <a:buSzPts val="1800"/>
              <a:buFont typeface="Helvetica Neue"/>
              <a:buNone/>
              <a:defRPr b="0" i="0" sz="1800" u="none" cap="none" strike="noStrike">
                <a:solidFill>
                  <a:srgbClr val="FFFFFF"/>
                </a:solidFill>
                <a:latin typeface="Helvetica Neue"/>
                <a:ea typeface="Helvetica Neue"/>
                <a:cs typeface="Helvetica Neue"/>
                <a:sym typeface="Helvetica Neue"/>
              </a:defRPr>
            </a:lvl4pPr>
            <a:lvl5pPr indent="0" lvl="4" marL="0" marR="0" algn="ctr">
              <a:lnSpc>
                <a:spcPct val="100000"/>
              </a:lnSpc>
              <a:spcBef>
                <a:spcPts val="0"/>
              </a:spcBef>
              <a:spcAft>
                <a:spcPts val="0"/>
              </a:spcAft>
              <a:buClr>
                <a:srgbClr val="FFFFFF"/>
              </a:buClr>
              <a:buSzPts val="1800"/>
              <a:buFont typeface="Helvetica Neue"/>
              <a:buNone/>
              <a:defRPr b="0" i="0" sz="1800" u="none" cap="none" strike="noStrike">
                <a:solidFill>
                  <a:srgbClr val="FFFFFF"/>
                </a:solidFill>
                <a:latin typeface="Helvetica Neue"/>
                <a:ea typeface="Helvetica Neue"/>
                <a:cs typeface="Helvetica Neue"/>
                <a:sym typeface="Helvetica Neue"/>
              </a:defRPr>
            </a:lvl5pPr>
            <a:lvl6pPr indent="0" lvl="5" marL="0" marR="0" algn="ctr">
              <a:lnSpc>
                <a:spcPct val="100000"/>
              </a:lnSpc>
              <a:spcBef>
                <a:spcPts val="0"/>
              </a:spcBef>
              <a:spcAft>
                <a:spcPts val="0"/>
              </a:spcAft>
              <a:buClr>
                <a:srgbClr val="FFFFFF"/>
              </a:buClr>
              <a:buSzPts val="1800"/>
              <a:buFont typeface="Helvetica Neue"/>
              <a:buNone/>
              <a:defRPr b="0" i="0" sz="1800" u="none" cap="none" strike="noStrike">
                <a:solidFill>
                  <a:srgbClr val="FFFFFF"/>
                </a:solidFill>
                <a:latin typeface="Helvetica Neue"/>
                <a:ea typeface="Helvetica Neue"/>
                <a:cs typeface="Helvetica Neue"/>
                <a:sym typeface="Helvetica Neue"/>
              </a:defRPr>
            </a:lvl6pPr>
            <a:lvl7pPr indent="0" lvl="6" marL="0" marR="0" algn="ctr">
              <a:lnSpc>
                <a:spcPct val="100000"/>
              </a:lnSpc>
              <a:spcBef>
                <a:spcPts val="0"/>
              </a:spcBef>
              <a:spcAft>
                <a:spcPts val="0"/>
              </a:spcAft>
              <a:buClr>
                <a:srgbClr val="FFFFFF"/>
              </a:buClr>
              <a:buSzPts val="1800"/>
              <a:buFont typeface="Helvetica Neue"/>
              <a:buNone/>
              <a:defRPr b="0" i="0" sz="1800" u="none" cap="none" strike="noStrike">
                <a:solidFill>
                  <a:srgbClr val="FFFFFF"/>
                </a:solidFill>
                <a:latin typeface="Helvetica Neue"/>
                <a:ea typeface="Helvetica Neue"/>
                <a:cs typeface="Helvetica Neue"/>
                <a:sym typeface="Helvetica Neue"/>
              </a:defRPr>
            </a:lvl7pPr>
            <a:lvl8pPr indent="0" lvl="7" marL="0" marR="0" algn="ctr">
              <a:lnSpc>
                <a:spcPct val="100000"/>
              </a:lnSpc>
              <a:spcBef>
                <a:spcPts val="0"/>
              </a:spcBef>
              <a:spcAft>
                <a:spcPts val="0"/>
              </a:spcAft>
              <a:buClr>
                <a:srgbClr val="FFFFFF"/>
              </a:buClr>
              <a:buSzPts val="1800"/>
              <a:buFont typeface="Helvetica Neue"/>
              <a:buNone/>
              <a:defRPr b="0" i="0" sz="1800" u="none" cap="none" strike="noStrike">
                <a:solidFill>
                  <a:srgbClr val="FFFFFF"/>
                </a:solidFill>
                <a:latin typeface="Helvetica Neue"/>
                <a:ea typeface="Helvetica Neue"/>
                <a:cs typeface="Helvetica Neue"/>
                <a:sym typeface="Helvetica Neue"/>
              </a:defRPr>
            </a:lvl8pPr>
            <a:lvl9pPr indent="0" lvl="8" marL="0" marR="0" algn="ctr">
              <a:lnSpc>
                <a:spcPct val="100000"/>
              </a:lnSpc>
              <a:spcBef>
                <a:spcPts val="0"/>
              </a:spcBef>
              <a:spcAft>
                <a:spcPts val="0"/>
              </a:spcAft>
              <a:buClr>
                <a:srgbClr val="FFFFFF"/>
              </a:buClr>
              <a:buSzPts val="1800"/>
              <a:buFont typeface="Helvetica Neue"/>
              <a:buNone/>
              <a:defRPr b="0" i="0" sz="1800" u="none" cap="none" strike="noStrike">
                <a:solidFill>
                  <a:srgbClr val="FFFFFF"/>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viñetas">
  <p:cSld name="Título y viñetas 2">
    <p:spTree>
      <p:nvGrpSpPr>
        <p:cNvPr id="66" name="Shape 66"/>
        <p:cNvGrpSpPr/>
        <p:nvPr/>
      </p:nvGrpSpPr>
      <p:grpSpPr>
        <a:xfrm>
          <a:off x="0" y="0"/>
          <a:ext cx="0" cy="0"/>
          <a:chOff x="0" y="0"/>
          <a:chExt cx="0" cy="0"/>
        </a:xfrm>
      </p:grpSpPr>
      <p:sp>
        <p:nvSpPr>
          <p:cNvPr id="67" name="Google Shape;67;p32"/>
          <p:cNvSpPr txBox="1"/>
          <p:nvPr>
            <p:ph type="title"/>
          </p:nvPr>
        </p:nvSpPr>
        <p:spPr>
          <a:xfrm>
            <a:off x="1689100" y="355600"/>
            <a:ext cx="21005800" cy="2286000"/>
          </a:xfrm>
          <a:prstGeom prst="rect">
            <a:avLst/>
          </a:prstGeom>
          <a:noFill/>
          <a:ln>
            <a:noFill/>
          </a:ln>
        </p:spPr>
        <p:txBody>
          <a:bodyPr anchorCtr="0" anchor="ctr" bIns="50800" lIns="50800" spcFirstLastPara="1" rIns="50800" wrap="square" tIns="50800">
            <a:normAutofit/>
          </a:bodyPr>
          <a:lstStyle>
            <a:lvl1pPr lvl="0" algn="ctr">
              <a:lnSpc>
                <a:spcPct val="100000"/>
              </a:lnSpc>
              <a:spcBef>
                <a:spcPts val="0"/>
              </a:spcBef>
              <a:spcAft>
                <a:spcPts val="0"/>
              </a:spcAft>
              <a:buClr>
                <a:srgbClr val="FFFFFF"/>
              </a:buClr>
              <a:buSzPts val="11200"/>
              <a:buFont typeface="Helvetica Neue"/>
              <a:buNone/>
              <a:defRPr b="0" sz="11200">
                <a:latin typeface="Helvetica Neue"/>
                <a:ea typeface="Helvetica Neue"/>
                <a:cs typeface="Helvetica Neue"/>
                <a:sym typeface="Helvetica Neue"/>
              </a:defRPr>
            </a:lvl1pPr>
            <a:lvl2pPr lvl="1" algn="l">
              <a:lnSpc>
                <a:spcPct val="80000"/>
              </a:lnSpc>
              <a:spcBef>
                <a:spcPts val="0"/>
              </a:spcBef>
              <a:spcAft>
                <a:spcPts val="0"/>
              </a:spcAft>
              <a:buClr>
                <a:srgbClr val="FFFFFF"/>
              </a:buClr>
              <a:buSzPts val="1800"/>
              <a:buNone/>
              <a:defRPr/>
            </a:lvl2pPr>
            <a:lvl3pPr lvl="2" algn="l">
              <a:lnSpc>
                <a:spcPct val="80000"/>
              </a:lnSpc>
              <a:spcBef>
                <a:spcPts val="0"/>
              </a:spcBef>
              <a:spcAft>
                <a:spcPts val="0"/>
              </a:spcAft>
              <a:buClr>
                <a:srgbClr val="FFFFFF"/>
              </a:buClr>
              <a:buSzPts val="1800"/>
              <a:buNone/>
              <a:defRPr/>
            </a:lvl3pPr>
            <a:lvl4pPr lvl="3" algn="l">
              <a:lnSpc>
                <a:spcPct val="80000"/>
              </a:lnSpc>
              <a:spcBef>
                <a:spcPts val="0"/>
              </a:spcBef>
              <a:spcAft>
                <a:spcPts val="0"/>
              </a:spcAft>
              <a:buClr>
                <a:srgbClr val="FFFFFF"/>
              </a:buClr>
              <a:buSzPts val="1800"/>
              <a:buNone/>
              <a:defRPr/>
            </a:lvl4pPr>
            <a:lvl5pPr lvl="4" algn="l">
              <a:lnSpc>
                <a:spcPct val="80000"/>
              </a:lnSpc>
              <a:spcBef>
                <a:spcPts val="0"/>
              </a:spcBef>
              <a:spcAft>
                <a:spcPts val="0"/>
              </a:spcAft>
              <a:buClr>
                <a:srgbClr val="FFFFFF"/>
              </a:buClr>
              <a:buSzPts val="1800"/>
              <a:buNone/>
              <a:defRPr/>
            </a:lvl5pPr>
            <a:lvl6pPr lvl="5" algn="l">
              <a:lnSpc>
                <a:spcPct val="80000"/>
              </a:lnSpc>
              <a:spcBef>
                <a:spcPts val="0"/>
              </a:spcBef>
              <a:spcAft>
                <a:spcPts val="0"/>
              </a:spcAft>
              <a:buClr>
                <a:srgbClr val="FFFFFF"/>
              </a:buClr>
              <a:buSzPts val="1800"/>
              <a:buNone/>
              <a:defRPr/>
            </a:lvl6pPr>
            <a:lvl7pPr lvl="6" algn="l">
              <a:lnSpc>
                <a:spcPct val="80000"/>
              </a:lnSpc>
              <a:spcBef>
                <a:spcPts val="0"/>
              </a:spcBef>
              <a:spcAft>
                <a:spcPts val="0"/>
              </a:spcAft>
              <a:buClr>
                <a:srgbClr val="FFFFFF"/>
              </a:buClr>
              <a:buSzPts val="1800"/>
              <a:buNone/>
              <a:defRPr/>
            </a:lvl7pPr>
            <a:lvl8pPr lvl="7" algn="l">
              <a:lnSpc>
                <a:spcPct val="80000"/>
              </a:lnSpc>
              <a:spcBef>
                <a:spcPts val="0"/>
              </a:spcBef>
              <a:spcAft>
                <a:spcPts val="0"/>
              </a:spcAft>
              <a:buClr>
                <a:srgbClr val="FFFFFF"/>
              </a:buClr>
              <a:buSzPts val="1800"/>
              <a:buNone/>
              <a:defRPr/>
            </a:lvl8pPr>
            <a:lvl9pPr lvl="8" algn="l">
              <a:lnSpc>
                <a:spcPct val="80000"/>
              </a:lnSpc>
              <a:spcBef>
                <a:spcPts val="0"/>
              </a:spcBef>
              <a:spcAft>
                <a:spcPts val="0"/>
              </a:spcAft>
              <a:buClr>
                <a:srgbClr val="FFFFFF"/>
              </a:buClr>
              <a:buSzPts val="1800"/>
              <a:buNone/>
              <a:defRPr/>
            </a:lvl9pPr>
          </a:lstStyle>
          <a:p/>
        </p:txBody>
      </p:sp>
      <p:sp>
        <p:nvSpPr>
          <p:cNvPr id="68" name="Google Shape;68;p32"/>
          <p:cNvSpPr txBox="1"/>
          <p:nvPr>
            <p:ph idx="1" type="body"/>
          </p:nvPr>
        </p:nvSpPr>
        <p:spPr>
          <a:xfrm>
            <a:off x="1689100" y="3149600"/>
            <a:ext cx="21005800" cy="9296400"/>
          </a:xfrm>
          <a:prstGeom prst="rect">
            <a:avLst/>
          </a:prstGeom>
          <a:noFill/>
          <a:ln>
            <a:noFill/>
          </a:ln>
        </p:spPr>
        <p:txBody>
          <a:bodyPr anchorCtr="0" anchor="ctr" bIns="50800" lIns="50800" spcFirstLastPara="1" rIns="50800" wrap="square" tIns="50800">
            <a:normAutofit/>
          </a:bodyPr>
          <a:lstStyle>
            <a:lvl1pPr indent="-371475" lvl="0" marL="457200" algn="l">
              <a:lnSpc>
                <a:spcPct val="100000"/>
              </a:lnSpc>
              <a:spcBef>
                <a:spcPts val="5900"/>
              </a:spcBef>
              <a:spcAft>
                <a:spcPts val="0"/>
              </a:spcAft>
              <a:buClr>
                <a:srgbClr val="FFFFFF"/>
              </a:buClr>
              <a:buSzPts val="2250"/>
              <a:buChar char="•"/>
              <a:defRPr/>
            </a:lvl1pPr>
            <a:lvl2pPr indent="-371475" lvl="1" marL="914400" algn="l">
              <a:lnSpc>
                <a:spcPct val="100000"/>
              </a:lnSpc>
              <a:spcBef>
                <a:spcPts val="5900"/>
              </a:spcBef>
              <a:spcAft>
                <a:spcPts val="0"/>
              </a:spcAft>
              <a:buClr>
                <a:srgbClr val="FFFFFF"/>
              </a:buClr>
              <a:buSzPts val="2250"/>
              <a:buChar char="•"/>
              <a:defRPr/>
            </a:lvl2pPr>
            <a:lvl3pPr indent="-371475" lvl="2" marL="1371600" algn="l">
              <a:lnSpc>
                <a:spcPct val="100000"/>
              </a:lnSpc>
              <a:spcBef>
                <a:spcPts val="5900"/>
              </a:spcBef>
              <a:spcAft>
                <a:spcPts val="0"/>
              </a:spcAft>
              <a:buClr>
                <a:srgbClr val="FFFFFF"/>
              </a:buClr>
              <a:buSzPts val="2250"/>
              <a:buChar char="•"/>
              <a:defRPr/>
            </a:lvl3pPr>
            <a:lvl4pPr indent="-371475" lvl="3" marL="1828800" algn="l">
              <a:lnSpc>
                <a:spcPct val="100000"/>
              </a:lnSpc>
              <a:spcBef>
                <a:spcPts val="5900"/>
              </a:spcBef>
              <a:spcAft>
                <a:spcPts val="0"/>
              </a:spcAft>
              <a:buClr>
                <a:srgbClr val="FFFFFF"/>
              </a:buClr>
              <a:buSzPts val="2250"/>
              <a:buChar char="•"/>
              <a:defRPr/>
            </a:lvl4pPr>
            <a:lvl5pPr indent="-371475" lvl="4" marL="2286000" algn="l">
              <a:lnSpc>
                <a:spcPct val="100000"/>
              </a:lnSpc>
              <a:spcBef>
                <a:spcPts val="5900"/>
              </a:spcBef>
              <a:spcAft>
                <a:spcPts val="0"/>
              </a:spcAft>
              <a:buClr>
                <a:srgbClr val="FFFFFF"/>
              </a:buClr>
              <a:buSzPts val="2250"/>
              <a:buChar char="•"/>
              <a:defRPr/>
            </a:lvl5pPr>
            <a:lvl6pPr indent="-369189" lvl="5" marL="2743200" algn="l">
              <a:lnSpc>
                <a:spcPct val="90000"/>
              </a:lnSpc>
              <a:spcBef>
                <a:spcPts val="4500"/>
              </a:spcBef>
              <a:spcAft>
                <a:spcPts val="0"/>
              </a:spcAft>
              <a:buClr>
                <a:srgbClr val="FFFFFF"/>
              </a:buClr>
              <a:buSzPts val="2214"/>
              <a:buChar char="•"/>
              <a:defRPr/>
            </a:lvl6pPr>
            <a:lvl7pPr indent="-369189" lvl="6" marL="3200400" algn="l">
              <a:lnSpc>
                <a:spcPct val="90000"/>
              </a:lnSpc>
              <a:spcBef>
                <a:spcPts val="4500"/>
              </a:spcBef>
              <a:spcAft>
                <a:spcPts val="0"/>
              </a:spcAft>
              <a:buClr>
                <a:srgbClr val="FFFFFF"/>
              </a:buClr>
              <a:buSzPts val="2214"/>
              <a:buChar char="•"/>
              <a:defRPr/>
            </a:lvl7pPr>
            <a:lvl8pPr indent="-369189" lvl="7" marL="3657600" algn="l">
              <a:lnSpc>
                <a:spcPct val="90000"/>
              </a:lnSpc>
              <a:spcBef>
                <a:spcPts val="4500"/>
              </a:spcBef>
              <a:spcAft>
                <a:spcPts val="0"/>
              </a:spcAft>
              <a:buClr>
                <a:srgbClr val="FFFFFF"/>
              </a:buClr>
              <a:buSzPts val="2214"/>
              <a:buChar char="•"/>
              <a:defRPr/>
            </a:lvl8pPr>
            <a:lvl9pPr indent="-369189" lvl="8" marL="4114800" algn="l">
              <a:lnSpc>
                <a:spcPct val="90000"/>
              </a:lnSpc>
              <a:spcBef>
                <a:spcPts val="4500"/>
              </a:spcBef>
              <a:spcAft>
                <a:spcPts val="0"/>
              </a:spcAft>
              <a:buClr>
                <a:srgbClr val="FFFFFF"/>
              </a:buClr>
              <a:buSzPts val="2214"/>
              <a:buChar char="•"/>
              <a:defRPr/>
            </a:lvl9pPr>
          </a:lstStyle>
          <a:p/>
        </p:txBody>
      </p:sp>
      <p:sp>
        <p:nvSpPr>
          <p:cNvPr id="69" name="Google Shape;69;p32"/>
          <p:cNvSpPr txBox="1"/>
          <p:nvPr>
            <p:ph idx="12" type="sldNum"/>
          </p:nvPr>
        </p:nvSpPr>
        <p:spPr>
          <a:xfrm>
            <a:off x="11959031" y="13081000"/>
            <a:ext cx="453238" cy="461059"/>
          </a:xfrm>
          <a:prstGeom prst="rect">
            <a:avLst/>
          </a:prstGeom>
          <a:noFill/>
          <a:ln>
            <a:noFill/>
          </a:ln>
        </p:spPr>
        <p:txBody>
          <a:bodyPr anchorCtr="0" anchor="t" bIns="50800" lIns="50800" spcFirstLastPara="1" rIns="50800" wrap="square" tIns="50800">
            <a:spAutoFit/>
          </a:bodyPr>
          <a:lstStyle>
            <a:lvl1pPr indent="0" lvl="0" marL="0" marR="0" algn="ctr">
              <a:lnSpc>
                <a:spcPct val="100000"/>
              </a:lnSpc>
              <a:spcBef>
                <a:spcPts val="0"/>
              </a:spcBef>
              <a:spcAft>
                <a:spcPts val="0"/>
              </a:spcAft>
              <a:buClr>
                <a:srgbClr val="FFFFFF"/>
              </a:buClr>
              <a:buSzPts val="2400"/>
              <a:buFont typeface="Helvetica Neue Light"/>
              <a:buNone/>
              <a:defRPr b="0" i="0" sz="2400" u="none" cap="none" strike="noStrike">
                <a:solidFill>
                  <a:srgbClr val="FFFFFF"/>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FFFFFF"/>
              </a:buClr>
              <a:buSzPts val="2400"/>
              <a:buFont typeface="Helvetica Neue Light"/>
              <a:buNone/>
              <a:defRPr b="0" i="0" sz="2400" u="none" cap="none" strike="noStrike">
                <a:solidFill>
                  <a:srgbClr val="FFFFFF"/>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FFFFFF"/>
              </a:buClr>
              <a:buSzPts val="2400"/>
              <a:buFont typeface="Helvetica Neue Light"/>
              <a:buNone/>
              <a:defRPr b="0" i="0" sz="2400" u="none" cap="none" strike="noStrike">
                <a:solidFill>
                  <a:srgbClr val="FFFFFF"/>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FFFFFF"/>
              </a:buClr>
              <a:buSzPts val="2400"/>
              <a:buFont typeface="Helvetica Neue Light"/>
              <a:buNone/>
              <a:defRPr b="0" i="0" sz="2400" u="none" cap="none" strike="noStrike">
                <a:solidFill>
                  <a:srgbClr val="FFFFFF"/>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FFFFFF"/>
              </a:buClr>
              <a:buSzPts val="2400"/>
              <a:buFont typeface="Helvetica Neue Light"/>
              <a:buNone/>
              <a:defRPr b="0" i="0" sz="2400" u="none" cap="none" strike="noStrike">
                <a:solidFill>
                  <a:srgbClr val="FFFFFF"/>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FFFFFF"/>
              </a:buClr>
              <a:buSzPts val="2400"/>
              <a:buFont typeface="Helvetica Neue Light"/>
              <a:buNone/>
              <a:defRPr b="0" i="0" sz="2400" u="none" cap="none" strike="noStrike">
                <a:solidFill>
                  <a:srgbClr val="FFFFFF"/>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FFFFFF"/>
              </a:buClr>
              <a:buSzPts val="2400"/>
              <a:buFont typeface="Helvetica Neue Light"/>
              <a:buNone/>
              <a:defRPr b="0" i="0" sz="2400" u="none" cap="none" strike="noStrike">
                <a:solidFill>
                  <a:srgbClr val="FFFFFF"/>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FFFFFF"/>
              </a:buClr>
              <a:buSzPts val="2400"/>
              <a:buFont typeface="Helvetica Neue Light"/>
              <a:buNone/>
              <a:defRPr b="0" i="0" sz="2400" u="none" cap="none" strike="noStrike">
                <a:solidFill>
                  <a:srgbClr val="FFFFFF"/>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FFFFFF"/>
              </a:buClr>
              <a:buSzPts val="2400"/>
              <a:buFont typeface="Helvetica Neue Light"/>
              <a:buNone/>
              <a:defRPr b="0" i="0" sz="2400" u="none" cap="none" strike="noStrike">
                <a:solidFill>
                  <a:srgbClr val="FFFFFF"/>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US"/>
              <a:t>‹#›</a:t>
            </a:fld>
            <a:endParaRPr sz="1800">
              <a:latin typeface="Helvetica Neue"/>
              <a:ea typeface="Helvetica Neue"/>
              <a:cs typeface="Helvetica Neue"/>
              <a:sym typeface="Helvetica Neue"/>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foto alternativa">
  <p:cSld name="Título y foto alternativa">
    <p:spTree>
      <p:nvGrpSpPr>
        <p:cNvPr id="14" name="Shape 14"/>
        <p:cNvGrpSpPr/>
        <p:nvPr/>
      </p:nvGrpSpPr>
      <p:grpSpPr>
        <a:xfrm>
          <a:off x="0" y="0"/>
          <a:ext cx="0" cy="0"/>
          <a:chOff x="0" y="0"/>
          <a:chExt cx="0" cy="0"/>
        </a:xfrm>
      </p:grpSpPr>
      <p:sp>
        <p:nvSpPr>
          <p:cNvPr id="15" name="Google Shape;15;p19"/>
          <p:cNvSpPr txBox="1"/>
          <p:nvPr>
            <p:ph type="title"/>
          </p:nvPr>
        </p:nvSpPr>
        <p:spPr>
          <a:xfrm>
            <a:off x="1206500" y="1270000"/>
            <a:ext cx="9779000" cy="5882273"/>
          </a:xfrm>
          <a:prstGeom prst="rect">
            <a:avLst/>
          </a:prstGeom>
          <a:noFill/>
          <a:ln>
            <a:noFill/>
          </a:ln>
        </p:spPr>
        <p:txBody>
          <a:bodyPr anchorCtr="0" anchor="b" bIns="50800" lIns="50800" spcFirstLastPara="1" rIns="50800" wrap="square" tIns="50800">
            <a:normAutofit/>
          </a:bodyPr>
          <a:lstStyle>
            <a:lvl1pPr lvl="0" algn="l">
              <a:lnSpc>
                <a:spcPct val="80000"/>
              </a:lnSpc>
              <a:spcBef>
                <a:spcPts val="0"/>
              </a:spcBef>
              <a:spcAft>
                <a:spcPts val="0"/>
              </a:spcAft>
              <a:buClr>
                <a:srgbClr val="FFFFFF"/>
              </a:buClr>
              <a:buSzPts val="1800"/>
              <a:buNone/>
              <a:defRPr/>
            </a:lvl1pPr>
            <a:lvl2pPr lvl="1" algn="l">
              <a:lnSpc>
                <a:spcPct val="80000"/>
              </a:lnSpc>
              <a:spcBef>
                <a:spcPts val="0"/>
              </a:spcBef>
              <a:spcAft>
                <a:spcPts val="0"/>
              </a:spcAft>
              <a:buClr>
                <a:srgbClr val="FFFFFF"/>
              </a:buClr>
              <a:buSzPts val="1800"/>
              <a:buNone/>
              <a:defRPr/>
            </a:lvl2pPr>
            <a:lvl3pPr lvl="2" algn="l">
              <a:lnSpc>
                <a:spcPct val="80000"/>
              </a:lnSpc>
              <a:spcBef>
                <a:spcPts val="0"/>
              </a:spcBef>
              <a:spcAft>
                <a:spcPts val="0"/>
              </a:spcAft>
              <a:buClr>
                <a:srgbClr val="FFFFFF"/>
              </a:buClr>
              <a:buSzPts val="1800"/>
              <a:buNone/>
              <a:defRPr/>
            </a:lvl3pPr>
            <a:lvl4pPr lvl="3" algn="l">
              <a:lnSpc>
                <a:spcPct val="80000"/>
              </a:lnSpc>
              <a:spcBef>
                <a:spcPts val="0"/>
              </a:spcBef>
              <a:spcAft>
                <a:spcPts val="0"/>
              </a:spcAft>
              <a:buClr>
                <a:srgbClr val="FFFFFF"/>
              </a:buClr>
              <a:buSzPts val="1800"/>
              <a:buNone/>
              <a:defRPr/>
            </a:lvl4pPr>
            <a:lvl5pPr lvl="4" algn="l">
              <a:lnSpc>
                <a:spcPct val="80000"/>
              </a:lnSpc>
              <a:spcBef>
                <a:spcPts val="0"/>
              </a:spcBef>
              <a:spcAft>
                <a:spcPts val="0"/>
              </a:spcAft>
              <a:buClr>
                <a:srgbClr val="FFFFFF"/>
              </a:buClr>
              <a:buSzPts val="1800"/>
              <a:buNone/>
              <a:defRPr/>
            </a:lvl5pPr>
            <a:lvl6pPr lvl="5" algn="l">
              <a:lnSpc>
                <a:spcPct val="80000"/>
              </a:lnSpc>
              <a:spcBef>
                <a:spcPts val="0"/>
              </a:spcBef>
              <a:spcAft>
                <a:spcPts val="0"/>
              </a:spcAft>
              <a:buClr>
                <a:srgbClr val="FFFFFF"/>
              </a:buClr>
              <a:buSzPts val="1800"/>
              <a:buNone/>
              <a:defRPr/>
            </a:lvl6pPr>
            <a:lvl7pPr lvl="6" algn="l">
              <a:lnSpc>
                <a:spcPct val="80000"/>
              </a:lnSpc>
              <a:spcBef>
                <a:spcPts val="0"/>
              </a:spcBef>
              <a:spcAft>
                <a:spcPts val="0"/>
              </a:spcAft>
              <a:buClr>
                <a:srgbClr val="FFFFFF"/>
              </a:buClr>
              <a:buSzPts val="1800"/>
              <a:buNone/>
              <a:defRPr/>
            </a:lvl7pPr>
            <a:lvl8pPr lvl="7" algn="l">
              <a:lnSpc>
                <a:spcPct val="80000"/>
              </a:lnSpc>
              <a:spcBef>
                <a:spcPts val="0"/>
              </a:spcBef>
              <a:spcAft>
                <a:spcPts val="0"/>
              </a:spcAft>
              <a:buClr>
                <a:srgbClr val="FFFFFF"/>
              </a:buClr>
              <a:buSzPts val="1800"/>
              <a:buNone/>
              <a:defRPr/>
            </a:lvl8pPr>
            <a:lvl9pPr lvl="8" algn="l">
              <a:lnSpc>
                <a:spcPct val="80000"/>
              </a:lnSpc>
              <a:spcBef>
                <a:spcPts val="0"/>
              </a:spcBef>
              <a:spcAft>
                <a:spcPts val="0"/>
              </a:spcAft>
              <a:buClr>
                <a:srgbClr val="FFFFFF"/>
              </a:buClr>
              <a:buSzPts val="1800"/>
              <a:buNone/>
              <a:defRPr/>
            </a:lvl9pPr>
          </a:lstStyle>
          <a:p/>
        </p:txBody>
      </p:sp>
      <p:sp>
        <p:nvSpPr>
          <p:cNvPr id="16" name="Google Shape;16;p19"/>
          <p:cNvSpPr txBox="1"/>
          <p:nvPr>
            <p:ph idx="1" type="body"/>
          </p:nvPr>
        </p:nvSpPr>
        <p:spPr>
          <a:xfrm>
            <a:off x="1206500" y="7060576"/>
            <a:ext cx="9779000" cy="5382403"/>
          </a:xfrm>
          <a:prstGeom prst="rect">
            <a:avLst/>
          </a:prstGeom>
          <a:noFill/>
          <a:ln>
            <a:noFill/>
          </a:ln>
        </p:spPr>
        <p:txBody>
          <a:bodyPr anchorCtr="0" anchor="t" bIns="50800" lIns="50800" spcFirstLastPara="1" rIns="50800" wrap="square" tIns="50800">
            <a:normAutofit/>
          </a:bodyPr>
          <a:lstStyle>
            <a:lvl1pPr indent="-228600" lvl="0" marL="457200" algn="l">
              <a:lnSpc>
                <a:spcPct val="100000"/>
              </a:lnSpc>
              <a:spcBef>
                <a:spcPts val="0"/>
              </a:spcBef>
              <a:spcAft>
                <a:spcPts val="0"/>
              </a:spcAft>
              <a:buClr>
                <a:srgbClr val="FFFFFF"/>
              </a:buClr>
              <a:buSzPts val="5500"/>
              <a:buFont typeface="Helvetica Neue"/>
              <a:buNone/>
              <a:defRPr b="1" sz="5500"/>
            </a:lvl1pPr>
            <a:lvl2pPr indent="-228600" lvl="1" marL="914400" algn="l">
              <a:lnSpc>
                <a:spcPct val="100000"/>
              </a:lnSpc>
              <a:spcBef>
                <a:spcPts val="0"/>
              </a:spcBef>
              <a:spcAft>
                <a:spcPts val="0"/>
              </a:spcAft>
              <a:buClr>
                <a:srgbClr val="FFFFFF"/>
              </a:buClr>
              <a:buSzPts val="5500"/>
              <a:buFont typeface="Helvetica Neue"/>
              <a:buNone/>
              <a:defRPr b="1" sz="5500"/>
            </a:lvl2pPr>
            <a:lvl3pPr indent="-228600" lvl="2" marL="1371600" algn="l">
              <a:lnSpc>
                <a:spcPct val="100000"/>
              </a:lnSpc>
              <a:spcBef>
                <a:spcPts val="0"/>
              </a:spcBef>
              <a:spcAft>
                <a:spcPts val="0"/>
              </a:spcAft>
              <a:buClr>
                <a:srgbClr val="FFFFFF"/>
              </a:buClr>
              <a:buSzPts val="5500"/>
              <a:buFont typeface="Helvetica Neue"/>
              <a:buNone/>
              <a:defRPr b="1" sz="5500"/>
            </a:lvl3pPr>
            <a:lvl4pPr indent="-228600" lvl="3" marL="1828800" algn="l">
              <a:lnSpc>
                <a:spcPct val="100000"/>
              </a:lnSpc>
              <a:spcBef>
                <a:spcPts val="0"/>
              </a:spcBef>
              <a:spcAft>
                <a:spcPts val="0"/>
              </a:spcAft>
              <a:buClr>
                <a:srgbClr val="FFFFFF"/>
              </a:buClr>
              <a:buSzPts val="5500"/>
              <a:buFont typeface="Helvetica Neue"/>
              <a:buNone/>
              <a:defRPr b="1" sz="5500"/>
            </a:lvl4pPr>
            <a:lvl5pPr indent="-228600" lvl="4" marL="2286000" algn="l">
              <a:lnSpc>
                <a:spcPct val="100000"/>
              </a:lnSpc>
              <a:spcBef>
                <a:spcPts val="0"/>
              </a:spcBef>
              <a:spcAft>
                <a:spcPts val="0"/>
              </a:spcAft>
              <a:buClr>
                <a:srgbClr val="FFFFFF"/>
              </a:buClr>
              <a:buSzPts val="5500"/>
              <a:buFont typeface="Helvetica Neue"/>
              <a:buNone/>
              <a:defRPr b="1" sz="5500"/>
            </a:lvl5pPr>
            <a:lvl6pPr indent="-369189" lvl="5" marL="2743200" algn="l">
              <a:lnSpc>
                <a:spcPct val="90000"/>
              </a:lnSpc>
              <a:spcBef>
                <a:spcPts val="4500"/>
              </a:spcBef>
              <a:spcAft>
                <a:spcPts val="0"/>
              </a:spcAft>
              <a:buClr>
                <a:srgbClr val="FFFFFF"/>
              </a:buClr>
              <a:buSzPts val="2214"/>
              <a:buChar char="•"/>
              <a:defRPr/>
            </a:lvl6pPr>
            <a:lvl7pPr indent="-369189" lvl="6" marL="3200400" algn="l">
              <a:lnSpc>
                <a:spcPct val="90000"/>
              </a:lnSpc>
              <a:spcBef>
                <a:spcPts val="4500"/>
              </a:spcBef>
              <a:spcAft>
                <a:spcPts val="0"/>
              </a:spcAft>
              <a:buClr>
                <a:srgbClr val="FFFFFF"/>
              </a:buClr>
              <a:buSzPts val="2214"/>
              <a:buChar char="•"/>
              <a:defRPr/>
            </a:lvl7pPr>
            <a:lvl8pPr indent="-369189" lvl="7" marL="3657600" algn="l">
              <a:lnSpc>
                <a:spcPct val="90000"/>
              </a:lnSpc>
              <a:spcBef>
                <a:spcPts val="4500"/>
              </a:spcBef>
              <a:spcAft>
                <a:spcPts val="0"/>
              </a:spcAft>
              <a:buClr>
                <a:srgbClr val="FFFFFF"/>
              </a:buClr>
              <a:buSzPts val="2214"/>
              <a:buChar char="•"/>
              <a:defRPr/>
            </a:lvl8pPr>
            <a:lvl9pPr indent="-369189" lvl="8" marL="4114800" algn="l">
              <a:lnSpc>
                <a:spcPct val="90000"/>
              </a:lnSpc>
              <a:spcBef>
                <a:spcPts val="4500"/>
              </a:spcBef>
              <a:spcAft>
                <a:spcPts val="0"/>
              </a:spcAft>
              <a:buClr>
                <a:srgbClr val="FFFFFF"/>
              </a:buClr>
              <a:buSzPts val="2214"/>
              <a:buChar char="•"/>
              <a:defRPr/>
            </a:lvl9pPr>
          </a:lstStyle>
          <a:p/>
        </p:txBody>
      </p:sp>
      <p:sp>
        <p:nvSpPr>
          <p:cNvPr id="17" name="Google Shape;17;p19"/>
          <p:cNvSpPr/>
          <p:nvPr>
            <p:ph idx="2" type="pic"/>
          </p:nvPr>
        </p:nvSpPr>
        <p:spPr>
          <a:xfrm>
            <a:off x="12052303" y="1270000"/>
            <a:ext cx="11188406" cy="11209889"/>
          </a:xfrm>
          <a:prstGeom prst="rect">
            <a:avLst/>
          </a:prstGeom>
          <a:noFill/>
          <a:ln>
            <a:noFill/>
          </a:ln>
        </p:spPr>
      </p:sp>
      <p:sp>
        <p:nvSpPr>
          <p:cNvPr id="18" name="Google Shape;18;p19"/>
          <p:cNvSpPr txBox="1"/>
          <p:nvPr>
            <p:ph idx="12" type="sldNum"/>
          </p:nvPr>
        </p:nvSpPr>
        <p:spPr>
          <a:xfrm>
            <a:off x="12001499" y="13085233"/>
            <a:ext cx="368505" cy="374600"/>
          </a:xfrm>
          <a:prstGeom prst="rect">
            <a:avLst/>
          </a:prstGeom>
          <a:noFill/>
          <a:ln>
            <a:noFill/>
          </a:ln>
        </p:spPr>
        <p:txBody>
          <a:bodyPr anchorCtr="0" anchor="b" bIns="50800" lIns="50800" spcFirstLastPara="1" rIns="50800" wrap="square" tIns="50800">
            <a:spAutoFit/>
          </a:bodyPr>
          <a:lstStyle>
            <a:lvl1pPr indent="0" lvl="0" marL="0" marR="0" algn="ctr">
              <a:lnSpc>
                <a:spcPct val="100000"/>
              </a:lnSpc>
              <a:spcBef>
                <a:spcPts val="0"/>
              </a:spcBef>
              <a:spcAft>
                <a:spcPts val="0"/>
              </a:spcAft>
              <a:buClr>
                <a:srgbClr val="FFFFFF"/>
              </a:buClr>
              <a:buSzPts val="1800"/>
              <a:buFont typeface="Helvetica Neue"/>
              <a:buNone/>
              <a:defRPr b="0" i="0" sz="1800" u="none" cap="none" strike="noStrike">
                <a:solidFill>
                  <a:srgbClr val="FFFFFF"/>
                </a:solidFill>
                <a:latin typeface="Helvetica Neue"/>
                <a:ea typeface="Helvetica Neue"/>
                <a:cs typeface="Helvetica Neue"/>
                <a:sym typeface="Helvetica Neue"/>
              </a:defRPr>
            </a:lvl1pPr>
            <a:lvl2pPr indent="0" lvl="1" marL="0" marR="0" algn="ctr">
              <a:lnSpc>
                <a:spcPct val="100000"/>
              </a:lnSpc>
              <a:spcBef>
                <a:spcPts val="0"/>
              </a:spcBef>
              <a:spcAft>
                <a:spcPts val="0"/>
              </a:spcAft>
              <a:buClr>
                <a:srgbClr val="FFFFFF"/>
              </a:buClr>
              <a:buSzPts val="1800"/>
              <a:buFont typeface="Helvetica Neue"/>
              <a:buNone/>
              <a:defRPr b="0" i="0" sz="1800" u="none" cap="none" strike="noStrike">
                <a:solidFill>
                  <a:srgbClr val="FFFFFF"/>
                </a:solidFill>
                <a:latin typeface="Helvetica Neue"/>
                <a:ea typeface="Helvetica Neue"/>
                <a:cs typeface="Helvetica Neue"/>
                <a:sym typeface="Helvetica Neue"/>
              </a:defRPr>
            </a:lvl2pPr>
            <a:lvl3pPr indent="0" lvl="2" marL="0" marR="0" algn="ctr">
              <a:lnSpc>
                <a:spcPct val="100000"/>
              </a:lnSpc>
              <a:spcBef>
                <a:spcPts val="0"/>
              </a:spcBef>
              <a:spcAft>
                <a:spcPts val="0"/>
              </a:spcAft>
              <a:buClr>
                <a:srgbClr val="FFFFFF"/>
              </a:buClr>
              <a:buSzPts val="1800"/>
              <a:buFont typeface="Helvetica Neue"/>
              <a:buNone/>
              <a:defRPr b="0" i="0" sz="1800" u="none" cap="none" strike="noStrike">
                <a:solidFill>
                  <a:srgbClr val="FFFFFF"/>
                </a:solidFill>
                <a:latin typeface="Helvetica Neue"/>
                <a:ea typeface="Helvetica Neue"/>
                <a:cs typeface="Helvetica Neue"/>
                <a:sym typeface="Helvetica Neue"/>
              </a:defRPr>
            </a:lvl3pPr>
            <a:lvl4pPr indent="0" lvl="3" marL="0" marR="0" algn="ctr">
              <a:lnSpc>
                <a:spcPct val="100000"/>
              </a:lnSpc>
              <a:spcBef>
                <a:spcPts val="0"/>
              </a:spcBef>
              <a:spcAft>
                <a:spcPts val="0"/>
              </a:spcAft>
              <a:buClr>
                <a:srgbClr val="FFFFFF"/>
              </a:buClr>
              <a:buSzPts val="1800"/>
              <a:buFont typeface="Helvetica Neue"/>
              <a:buNone/>
              <a:defRPr b="0" i="0" sz="1800" u="none" cap="none" strike="noStrike">
                <a:solidFill>
                  <a:srgbClr val="FFFFFF"/>
                </a:solidFill>
                <a:latin typeface="Helvetica Neue"/>
                <a:ea typeface="Helvetica Neue"/>
                <a:cs typeface="Helvetica Neue"/>
                <a:sym typeface="Helvetica Neue"/>
              </a:defRPr>
            </a:lvl4pPr>
            <a:lvl5pPr indent="0" lvl="4" marL="0" marR="0" algn="ctr">
              <a:lnSpc>
                <a:spcPct val="100000"/>
              </a:lnSpc>
              <a:spcBef>
                <a:spcPts val="0"/>
              </a:spcBef>
              <a:spcAft>
                <a:spcPts val="0"/>
              </a:spcAft>
              <a:buClr>
                <a:srgbClr val="FFFFFF"/>
              </a:buClr>
              <a:buSzPts val="1800"/>
              <a:buFont typeface="Helvetica Neue"/>
              <a:buNone/>
              <a:defRPr b="0" i="0" sz="1800" u="none" cap="none" strike="noStrike">
                <a:solidFill>
                  <a:srgbClr val="FFFFFF"/>
                </a:solidFill>
                <a:latin typeface="Helvetica Neue"/>
                <a:ea typeface="Helvetica Neue"/>
                <a:cs typeface="Helvetica Neue"/>
                <a:sym typeface="Helvetica Neue"/>
              </a:defRPr>
            </a:lvl5pPr>
            <a:lvl6pPr indent="0" lvl="5" marL="0" marR="0" algn="ctr">
              <a:lnSpc>
                <a:spcPct val="100000"/>
              </a:lnSpc>
              <a:spcBef>
                <a:spcPts val="0"/>
              </a:spcBef>
              <a:spcAft>
                <a:spcPts val="0"/>
              </a:spcAft>
              <a:buClr>
                <a:srgbClr val="FFFFFF"/>
              </a:buClr>
              <a:buSzPts val="1800"/>
              <a:buFont typeface="Helvetica Neue"/>
              <a:buNone/>
              <a:defRPr b="0" i="0" sz="1800" u="none" cap="none" strike="noStrike">
                <a:solidFill>
                  <a:srgbClr val="FFFFFF"/>
                </a:solidFill>
                <a:latin typeface="Helvetica Neue"/>
                <a:ea typeface="Helvetica Neue"/>
                <a:cs typeface="Helvetica Neue"/>
                <a:sym typeface="Helvetica Neue"/>
              </a:defRPr>
            </a:lvl6pPr>
            <a:lvl7pPr indent="0" lvl="6" marL="0" marR="0" algn="ctr">
              <a:lnSpc>
                <a:spcPct val="100000"/>
              </a:lnSpc>
              <a:spcBef>
                <a:spcPts val="0"/>
              </a:spcBef>
              <a:spcAft>
                <a:spcPts val="0"/>
              </a:spcAft>
              <a:buClr>
                <a:srgbClr val="FFFFFF"/>
              </a:buClr>
              <a:buSzPts val="1800"/>
              <a:buFont typeface="Helvetica Neue"/>
              <a:buNone/>
              <a:defRPr b="0" i="0" sz="1800" u="none" cap="none" strike="noStrike">
                <a:solidFill>
                  <a:srgbClr val="FFFFFF"/>
                </a:solidFill>
                <a:latin typeface="Helvetica Neue"/>
                <a:ea typeface="Helvetica Neue"/>
                <a:cs typeface="Helvetica Neue"/>
                <a:sym typeface="Helvetica Neue"/>
              </a:defRPr>
            </a:lvl7pPr>
            <a:lvl8pPr indent="0" lvl="7" marL="0" marR="0" algn="ctr">
              <a:lnSpc>
                <a:spcPct val="100000"/>
              </a:lnSpc>
              <a:spcBef>
                <a:spcPts val="0"/>
              </a:spcBef>
              <a:spcAft>
                <a:spcPts val="0"/>
              </a:spcAft>
              <a:buClr>
                <a:srgbClr val="FFFFFF"/>
              </a:buClr>
              <a:buSzPts val="1800"/>
              <a:buFont typeface="Helvetica Neue"/>
              <a:buNone/>
              <a:defRPr b="0" i="0" sz="1800" u="none" cap="none" strike="noStrike">
                <a:solidFill>
                  <a:srgbClr val="FFFFFF"/>
                </a:solidFill>
                <a:latin typeface="Helvetica Neue"/>
                <a:ea typeface="Helvetica Neue"/>
                <a:cs typeface="Helvetica Neue"/>
                <a:sym typeface="Helvetica Neue"/>
              </a:defRPr>
            </a:lvl8pPr>
            <a:lvl9pPr indent="0" lvl="8" marL="0" marR="0" algn="ctr">
              <a:lnSpc>
                <a:spcPct val="100000"/>
              </a:lnSpc>
              <a:spcBef>
                <a:spcPts val="0"/>
              </a:spcBef>
              <a:spcAft>
                <a:spcPts val="0"/>
              </a:spcAft>
              <a:buClr>
                <a:srgbClr val="FFFFFF"/>
              </a:buClr>
              <a:buSzPts val="1800"/>
              <a:buFont typeface="Helvetica Neue"/>
              <a:buNone/>
              <a:defRPr b="0" i="0" sz="1800" u="none" cap="none" strike="noStrike">
                <a:solidFill>
                  <a:srgbClr val="FFFFFF"/>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viñetas">
  <p:cSld name="Título y viñetas">
    <p:spTree>
      <p:nvGrpSpPr>
        <p:cNvPr id="19" name="Shape 19"/>
        <p:cNvGrpSpPr/>
        <p:nvPr/>
      </p:nvGrpSpPr>
      <p:grpSpPr>
        <a:xfrm>
          <a:off x="0" y="0"/>
          <a:ext cx="0" cy="0"/>
          <a:chOff x="0" y="0"/>
          <a:chExt cx="0" cy="0"/>
        </a:xfrm>
      </p:grpSpPr>
      <p:sp>
        <p:nvSpPr>
          <p:cNvPr id="20" name="Google Shape;20;p20"/>
          <p:cNvSpPr txBox="1"/>
          <p:nvPr>
            <p:ph type="title"/>
          </p:nvPr>
        </p:nvSpPr>
        <p:spPr>
          <a:xfrm>
            <a:off x="1206500" y="952500"/>
            <a:ext cx="21971000" cy="1433163"/>
          </a:xfrm>
          <a:prstGeom prst="rect">
            <a:avLst/>
          </a:prstGeom>
          <a:noFill/>
          <a:ln>
            <a:noFill/>
          </a:ln>
        </p:spPr>
        <p:txBody>
          <a:bodyPr anchorCtr="0" anchor="t" bIns="50800" lIns="50800" spcFirstLastPara="1" rIns="50800" wrap="square" tIns="50800">
            <a:normAutofit/>
          </a:bodyPr>
          <a:lstStyle>
            <a:lvl1pPr lvl="0" algn="l">
              <a:lnSpc>
                <a:spcPct val="80000"/>
              </a:lnSpc>
              <a:spcBef>
                <a:spcPts val="0"/>
              </a:spcBef>
              <a:spcAft>
                <a:spcPts val="0"/>
              </a:spcAft>
              <a:buClr>
                <a:srgbClr val="FFFFFF"/>
              </a:buClr>
              <a:buSzPts val="1800"/>
              <a:buNone/>
              <a:defRPr/>
            </a:lvl1pPr>
            <a:lvl2pPr lvl="1" algn="l">
              <a:lnSpc>
                <a:spcPct val="80000"/>
              </a:lnSpc>
              <a:spcBef>
                <a:spcPts val="0"/>
              </a:spcBef>
              <a:spcAft>
                <a:spcPts val="0"/>
              </a:spcAft>
              <a:buClr>
                <a:srgbClr val="FFFFFF"/>
              </a:buClr>
              <a:buSzPts val="1800"/>
              <a:buNone/>
              <a:defRPr/>
            </a:lvl2pPr>
            <a:lvl3pPr lvl="2" algn="l">
              <a:lnSpc>
                <a:spcPct val="80000"/>
              </a:lnSpc>
              <a:spcBef>
                <a:spcPts val="0"/>
              </a:spcBef>
              <a:spcAft>
                <a:spcPts val="0"/>
              </a:spcAft>
              <a:buClr>
                <a:srgbClr val="FFFFFF"/>
              </a:buClr>
              <a:buSzPts val="1800"/>
              <a:buNone/>
              <a:defRPr/>
            </a:lvl3pPr>
            <a:lvl4pPr lvl="3" algn="l">
              <a:lnSpc>
                <a:spcPct val="80000"/>
              </a:lnSpc>
              <a:spcBef>
                <a:spcPts val="0"/>
              </a:spcBef>
              <a:spcAft>
                <a:spcPts val="0"/>
              </a:spcAft>
              <a:buClr>
                <a:srgbClr val="FFFFFF"/>
              </a:buClr>
              <a:buSzPts val="1800"/>
              <a:buNone/>
              <a:defRPr/>
            </a:lvl4pPr>
            <a:lvl5pPr lvl="4" algn="l">
              <a:lnSpc>
                <a:spcPct val="80000"/>
              </a:lnSpc>
              <a:spcBef>
                <a:spcPts val="0"/>
              </a:spcBef>
              <a:spcAft>
                <a:spcPts val="0"/>
              </a:spcAft>
              <a:buClr>
                <a:srgbClr val="FFFFFF"/>
              </a:buClr>
              <a:buSzPts val="1800"/>
              <a:buNone/>
              <a:defRPr/>
            </a:lvl5pPr>
            <a:lvl6pPr lvl="5" algn="l">
              <a:lnSpc>
                <a:spcPct val="80000"/>
              </a:lnSpc>
              <a:spcBef>
                <a:spcPts val="0"/>
              </a:spcBef>
              <a:spcAft>
                <a:spcPts val="0"/>
              </a:spcAft>
              <a:buClr>
                <a:srgbClr val="FFFFFF"/>
              </a:buClr>
              <a:buSzPts val="1800"/>
              <a:buNone/>
              <a:defRPr/>
            </a:lvl6pPr>
            <a:lvl7pPr lvl="6" algn="l">
              <a:lnSpc>
                <a:spcPct val="80000"/>
              </a:lnSpc>
              <a:spcBef>
                <a:spcPts val="0"/>
              </a:spcBef>
              <a:spcAft>
                <a:spcPts val="0"/>
              </a:spcAft>
              <a:buClr>
                <a:srgbClr val="FFFFFF"/>
              </a:buClr>
              <a:buSzPts val="1800"/>
              <a:buNone/>
              <a:defRPr/>
            </a:lvl7pPr>
            <a:lvl8pPr lvl="7" algn="l">
              <a:lnSpc>
                <a:spcPct val="80000"/>
              </a:lnSpc>
              <a:spcBef>
                <a:spcPts val="0"/>
              </a:spcBef>
              <a:spcAft>
                <a:spcPts val="0"/>
              </a:spcAft>
              <a:buClr>
                <a:srgbClr val="FFFFFF"/>
              </a:buClr>
              <a:buSzPts val="1800"/>
              <a:buNone/>
              <a:defRPr/>
            </a:lvl8pPr>
            <a:lvl9pPr lvl="8" algn="l">
              <a:lnSpc>
                <a:spcPct val="80000"/>
              </a:lnSpc>
              <a:spcBef>
                <a:spcPts val="0"/>
              </a:spcBef>
              <a:spcAft>
                <a:spcPts val="0"/>
              </a:spcAft>
              <a:buClr>
                <a:srgbClr val="FFFFFF"/>
              </a:buClr>
              <a:buSzPts val="1800"/>
              <a:buNone/>
              <a:defRPr/>
            </a:lvl9pPr>
          </a:lstStyle>
          <a:p/>
        </p:txBody>
      </p:sp>
      <p:sp>
        <p:nvSpPr>
          <p:cNvPr id="21" name="Google Shape;21;p20"/>
          <p:cNvSpPr txBox="1"/>
          <p:nvPr>
            <p:ph idx="1" type="body"/>
          </p:nvPr>
        </p:nvSpPr>
        <p:spPr>
          <a:xfrm>
            <a:off x="1206500" y="2245962"/>
            <a:ext cx="21971000" cy="934780"/>
          </a:xfrm>
          <a:prstGeom prst="rect">
            <a:avLst/>
          </a:prstGeom>
          <a:noFill/>
          <a:ln>
            <a:noFill/>
          </a:ln>
        </p:spPr>
        <p:txBody>
          <a:bodyPr anchorCtr="0" anchor="t" bIns="45700" lIns="45700" spcFirstLastPara="1" rIns="45700" wrap="square" tIns="45700">
            <a:normAutofit/>
          </a:bodyPr>
          <a:lstStyle>
            <a:lvl1pPr indent="-228600" lvl="0" marL="457200" algn="l">
              <a:lnSpc>
                <a:spcPct val="100000"/>
              </a:lnSpc>
              <a:spcBef>
                <a:spcPts val="0"/>
              </a:spcBef>
              <a:spcAft>
                <a:spcPts val="0"/>
              </a:spcAft>
              <a:buClr>
                <a:srgbClr val="FFFFFF"/>
              </a:buClr>
              <a:buSzPts val="5500"/>
              <a:buFont typeface="Helvetica Neue"/>
              <a:buNone/>
              <a:defRPr b="1" sz="5500"/>
            </a:lvl1pPr>
            <a:lvl2pPr indent="-369189" lvl="1" marL="914400" algn="l">
              <a:lnSpc>
                <a:spcPct val="90000"/>
              </a:lnSpc>
              <a:spcBef>
                <a:spcPts val="4500"/>
              </a:spcBef>
              <a:spcAft>
                <a:spcPts val="0"/>
              </a:spcAft>
              <a:buClr>
                <a:srgbClr val="FFFFFF"/>
              </a:buClr>
              <a:buSzPts val="2214"/>
              <a:buChar char="•"/>
              <a:defRPr/>
            </a:lvl2pPr>
            <a:lvl3pPr indent="-369189" lvl="2" marL="1371600" algn="l">
              <a:lnSpc>
                <a:spcPct val="90000"/>
              </a:lnSpc>
              <a:spcBef>
                <a:spcPts val="4500"/>
              </a:spcBef>
              <a:spcAft>
                <a:spcPts val="0"/>
              </a:spcAft>
              <a:buClr>
                <a:srgbClr val="FFFFFF"/>
              </a:buClr>
              <a:buSzPts val="2214"/>
              <a:buChar char="•"/>
              <a:defRPr/>
            </a:lvl3pPr>
            <a:lvl4pPr indent="-369189" lvl="3" marL="1828800" algn="l">
              <a:lnSpc>
                <a:spcPct val="90000"/>
              </a:lnSpc>
              <a:spcBef>
                <a:spcPts val="4500"/>
              </a:spcBef>
              <a:spcAft>
                <a:spcPts val="0"/>
              </a:spcAft>
              <a:buClr>
                <a:srgbClr val="FFFFFF"/>
              </a:buClr>
              <a:buSzPts val="2214"/>
              <a:buChar char="•"/>
              <a:defRPr/>
            </a:lvl4pPr>
            <a:lvl5pPr indent="-369189" lvl="4" marL="2286000" algn="l">
              <a:lnSpc>
                <a:spcPct val="90000"/>
              </a:lnSpc>
              <a:spcBef>
                <a:spcPts val="4500"/>
              </a:spcBef>
              <a:spcAft>
                <a:spcPts val="0"/>
              </a:spcAft>
              <a:buClr>
                <a:srgbClr val="FFFFFF"/>
              </a:buClr>
              <a:buSzPts val="2214"/>
              <a:buChar char="•"/>
              <a:defRPr/>
            </a:lvl5pPr>
            <a:lvl6pPr indent="-369189" lvl="5" marL="2743200" algn="l">
              <a:lnSpc>
                <a:spcPct val="90000"/>
              </a:lnSpc>
              <a:spcBef>
                <a:spcPts val="4500"/>
              </a:spcBef>
              <a:spcAft>
                <a:spcPts val="0"/>
              </a:spcAft>
              <a:buClr>
                <a:srgbClr val="FFFFFF"/>
              </a:buClr>
              <a:buSzPts val="2214"/>
              <a:buChar char="•"/>
              <a:defRPr/>
            </a:lvl6pPr>
            <a:lvl7pPr indent="-369189" lvl="6" marL="3200400" algn="l">
              <a:lnSpc>
                <a:spcPct val="90000"/>
              </a:lnSpc>
              <a:spcBef>
                <a:spcPts val="4500"/>
              </a:spcBef>
              <a:spcAft>
                <a:spcPts val="0"/>
              </a:spcAft>
              <a:buClr>
                <a:srgbClr val="FFFFFF"/>
              </a:buClr>
              <a:buSzPts val="2214"/>
              <a:buChar char="•"/>
              <a:defRPr/>
            </a:lvl7pPr>
            <a:lvl8pPr indent="-369189" lvl="7" marL="3657600" algn="l">
              <a:lnSpc>
                <a:spcPct val="90000"/>
              </a:lnSpc>
              <a:spcBef>
                <a:spcPts val="4500"/>
              </a:spcBef>
              <a:spcAft>
                <a:spcPts val="0"/>
              </a:spcAft>
              <a:buClr>
                <a:srgbClr val="FFFFFF"/>
              </a:buClr>
              <a:buSzPts val="2214"/>
              <a:buChar char="•"/>
              <a:defRPr/>
            </a:lvl8pPr>
            <a:lvl9pPr indent="-369189" lvl="8" marL="4114800" algn="l">
              <a:lnSpc>
                <a:spcPct val="90000"/>
              </a:lnSpc>
              <a:spcBef>
                <a:spcPts val="4500"/>
              </a:spcBef>
              <a:spcAft>
                <a:spcPts val="0"/>
              </a:spcAft>
              <a:buClr>
                <a:srgbClr val="FFFFFF"/>
              </a:buClr>
              <a:buSzPts val="2214"/>
              <a:buChar char="•"/>
              <a:defRPr/>
            </a:lvl9pPr>
          </a:lstStyle>
          <a:p/>
        </p:txBody>
      </p:sp>
      <p:sp>
        <p:nvSpPr>
          <p:cNvPr id="22" name="Google Shape;22;p20"/>
          <p:cNvSpPr txBox="1"/>
          <p:nvPr>
            <p:ph idx="2" type="body"/>
          </p:nvPr>
        </p:nvSpPr>
        <p:spPr>
          <a:xfrm>
            <a:off x="1206500" y="4248504"/>
            <a:ext cx="21971000" cy="8256012"/>
          </a:xfrm>
          <a:prstGeom prst="rect">
            <a:avLst/>
          </a:prstGeom>
          <a:noFill/>
          <a:ln>
            <a:noFill/>
          </a:ln>
        </p:spPr>
        <p:txBody>
          <a:bodyPr anchorCtr="0" anchor="t" bIns="50800" lIns="50800" spcFirstLastPara="1" rIns="50800" wrap="square" tIns="50800">
            <a:normAutofit/>
          </a:bodyPr>
          <a:lstStyle>
            <a:lvl1pPr indent="-369189" lvl="0" marL="457200" algn="l">
              <a:lnSpc>
                <a:spcPct val="90000"/>
              </a:lnSpc>
              <a:spcBef>
                <a:spcPts val="4500"/>
              </a:spcBef>
              <a:spcAft>
                <a:spcPts val="0"/>
              </a:spcAft>
              <a:buClr>
                <a:srgbClr val="FFFFFF"/>
              </a:buClr>
              <a:buSzPts val="2214"/>
              <a:buChar char="•"/>
              <a:defRPr/>
            </a:lvl1pPr>
            <a:lvl2pPr indent="-369189" lvl="1" marL="914400" algn="l">
              <a:lnSpc>
                <a:spcPct val="90000"/>
              </a:lnSpc>
              <a:spcBef>
                <a:spcPts val="4500"/>
              </a:spcBef>
              <a:spcAft>
                <a:spcPts val="0"/>
              </a:spcAft>
              <a:buClr>
                <a:srgbClr val="FFFFFF"/>
              </a:buClr>
              <a:buSzPts val="2214"/>
              <a:buChar char="•"/>
              <a:defRPr/>
            </a:lvl2pPr>
            <a:lvl3pPr indent="-369189" lvl="2" marL="1371600" algn="l">
              <a:lnSpc>
                <a:spcPct val="90000"/>
              </a:lnSpc>
              <a:spcBef>
                <a:spcPts val="4500"/>
              </a:spcBef>
              <a:spcAft>
                <a:spcPts val="0"/>
              </a:spcAft>
              <a:buClr>
                <a:srgbClr val="FFFFFF"/>
              </a:buClr>
              <a:buSzPts val="2214"/>
              <a:buChar char="•"/>
              <a:defRPr/>
            </a:lvl3pPr>
            <a:lvl4pPr indent="-369189" lvl="3" marL="1828800" algn="l">
              <a:lnSpc>
                <a:spcPct val="90000"/>
              </a:lnSpc>
              <a:spcBef>
                <a:spcPts val="4500"/>
              </a:spcBef>
              <a:spcAft>
                <a:spcPts val="0"/>
              </a:spcAft>
              <a:buClr>
                <a:srgbClr val="FFFFFF"/>
              </a:buClr>
              <a:buSzPts val="2214"/>
              <a:buChar char="•"/>
              <a:defRPr/>
            </a:lvl4pPr>
            <a:lvl5pPr indent="-369189" lvl="4" marL="2286000" algn="l">
              <a:lnSpc>
                <a:spcPct val="90000"/>
              </a:lnSpc>
              <a:spcBef>
                <a:spcPts val="4500"/>
              </a:spcBef>
              <a:spcAft>
                <a:spcPts val="0"/>
              </a:spcAft>
              <a:buClr>
                <a:srgbClr val="FFFFFF"/>
              </a:buClr>
              <a:buSzPts val="2214"/>
              <a:buChar char="•"/>
              <a:defRPr/>
            </a:lvl5pPr>
            <a:lvl6pPr indent="-369189" lvl="5" marL="2743200" algn="l">
              <a:lnSpc>
                <a:spcPct val="90000"/>
              </a:lnSpc>
              <a:spcBef>
                <a:spcPts val="4500"/>
              </a:spcBef>
              <a:spcAft>
                <a:spcPts val="0"/>
              </a:spcAft>
              <a:buClr>
                <a:srgbClr val="FFFFFF"/>
              </a:buClr>
              <a:buSzPts val="2214"/>
              <a:buChar char="•"/>
              <a:defRPr/>
            </a:lvl6pPr>
            <a:lvl7pPr indent="-369189" lvl="6" marL="3200400" algn="l">
              <a:lnSpc>
                <a:spcPct val="90000"/>
              </a:lnSpc>
              <a:spcBef>
                <a:spcPts val="4500"/>
              </a:spcBef>
              <a:spcAft>
                <a:spcPts val="0"/>
              </a:spcAft>
              <a:buClr>
                <a:srgbClr val="FFFFFF"/>
              </a:buClr>
              <a:buSzPts val="2214"/>
              <a:buChar char="•"/>
              <a:defRPr/>
            </a:lvl7pPr>
            <a:lvl8pPr indent="-369189" lvl="7" marL="3657600" algn="l">
              <a:lnSpc>
                <a:spcPct val="90000"/>
              </a:lnSpc>
              <a:spcBef>
                <a:spcPts val="4500"/>
              </a:spcBef>
              <a:spcAft>
                <a:spcPts val="0"/>
              </a:spcAft>
              <a:buClr>
                <a:srgbClr val="FFFFFF"/>
              </a:buClr>
              <a:buSzPts val="2214"/>
              <a:buChar char="•"/>
              <a:defRPr/>
            </a:lvl8pPr>
            <a:lvl9pPr indent="-369189" lvl="8" marL="4114800" algn="l">
              <a:lnSpc>
                <a:spcPct val="90000"/>
              </a:lnSpc>
              <a:spcBef>
                <a:spcPts val="4500"/>
              </a:spcBef>
              <a:spcAft>
                <a:spcPts val="0"/>
              </a:spcAft>
              <a:buClr>
                <a:srgbClr val="FFFFFF"/>
              </a:buClr>
              <a:buSzPts val="2214"/>
              <a:buChar char="•"/>
              <a:defRPr/>
            </a:lvl9pPr>
          </a:lstStyle>
          <a:p/>
        </p:txBody>
      </p:sp>
      <p:sp>
        <p:nvSpPr>
          <p:cNvPr id="23" name="Google Shape;23;p20"/>
          <p:cNvSpPr txBox="1"/>
          <p:nvPr>
            <p:ph idx="12" type="sldNum"/>
          </p:nvPr>
        </p:nvSpPr>
        <p:spPr>
          <a:xfrm>
            <a:off x="12001499" y="13080999"/>
            <a:ext cx="368505" cy="374600"/>
          </a:xfrm>
          <a:prstGeom prst="rect">
            <a:avLst/>
          </a:prstGeom>
          <a:noFill/>
          <a:ln>
            <a:noFill/>
          </a:ln>
        </p:spPr>
        <p:txBody>
          <a:bodyPr anchorCtr="0" anchor="b" bIns="50800" lIns="50800" spcFirstLastPara="1" rIns="50800" wrap="square" tIns="50800">
            <a:spAutoFit/>
          </a:bodyPr>
          <a:lstStyle>
            <a:lvl1pPr indent="0" lvl="0" marL="0" marR="0" algn="ctr">
              <a:lnSpc>
                <a:spcPct val="100000"/>
              </a:lnSpc>
              <a:spcBef>
                <a:spcPts val="0"/>
              </a:spcBef>
              <a:spcAft>
                <a:spcPts val="0"/>
              </a:spcAft>
              <a:buClr>
                <a:srgbClr val="FFFFFF"/>
              </a:buClr>
              <a:buSzPts val="1800"/>
              <a:buFont typeface="Helvetica Neue"/>
              <a:buNone/>
              <a:defRPr b="0" i="0" sz="1800" u="none" cap="none" strike="noStrike">
                <a:solidFill>
                  <a:srgbClr val="FFFFFF"/>
                </a:solidFill>
                <a:latin typeface="Helvetica Neue"/>
                <a:ea typeface="Helvetica Neue"/>
                <a:cs typeface="Helvetica Neue"/>
                <a:sym typeface="Helvetica Neue"/>
              </a:defRPr>
            </a:lvl1pPr>
            <a:lvl2pPr indent="0" lvl="1" marL="0" marR="0" algn="ctr">
              <a:lnSpc>
                <a:spcPct val="100000"/>
              </a:lnSpc>
              <a:spcBef>
                <a:spcPts val="0"/>
              </a:spcBef>
              <a:spcAft>
                <a:spcPts val="0"/>
              </a:spcAft>
              <a:buClr>
                <a:srgbClr val="FFFFFF"/>
              </a:buClr>
              <a:buSzPts val="1800"/>
              <a:buFont typeface="Helvetica Neue"/>
              <a:buNone/>
              <a:defRPr b="0" i="0" sz="1800" u="none" cap="none" strike="noStrike">
                <a:solidFill>
                  <a:srgbClr val="FFFFFF"/>
                </a:solidFill>
                <a:latin typeface="Helvetica Neue"/>
                <a:ea typeface="Helvetica Neue"/>
                <a:cs typeface="Helvetica Neue"/>
                <a:sym typeface="Helvetica Neue"/>
              </a:defRPr>
            </a:lvl2pPr>
            <a:lvl3pPr indent="0" lvl="2" marL="0" marR="0" algn="ctr">
              <a:lnSpc>
                <a:spcPct val="100000"/>
              </a:lnSpc>
              <a:spcBef>
                <a:spcPts val="0"/>
              </a:spcBef>
              <a:spcAft>
                <a:spcPts val="0"/>
              </a:spcAft>
              <a:buClr>
                <a:srgbClr val="FFFFFF"/>
              </a:buClr>
              <a:buSzPts val="1800"/>
              <a:buFont typeface="Helvetica Neue"/>
              <a:buNone/>
              <a:defRPr b="0" i="0" sz="1800" u="none" cap="none" strike="noStrike">
                <a:solidFill>
                  <a:srgbClr val="FFFFFF"/>
                </a:solidFill>
                <a:latin typeface="Helvetica Neue"/>
                <a:ea typeface="Helvetica Neue"/>
                <a:cs typeface="Helvetica Neue"/>
                <a:sym typeface="Helvetica Neue"/>
              </a:defRPr>
            </a:lvl3pPr>
            <a:lvl4pPr indent="0" lvl="3" marL="0" marR="0" algn="ctr">
              <a:lnSpc>
                <a:spcPct val="100000"/>
              </a:lnSpc>
              <a:spcBef>
                <a:spcPts val="0"/>
              </a:spcBef>
              <a:spcAft>
                <a:spcPts val="0"/>
              </a:spcAft>
              <a:buClr>
                <a:srgbClr val="FFFFFF"/>
              </a:buClr>
              <a:buSzPts val="1800"/>
              <a:buFont typeface="Helvetica Neue"/>
              <a:buNone/>
              <a:defRPr b="0" i="0" sz="1800" u="none" cap="none" strike="noStrike">
                <a:solidFill>
                  <a:srgbClr val="FFFFFF"/>
                </a:solidFill>
                <a:latin typeface="Helvetica Neue"/>
                <a:ea typeface="Helvetica Neue"/>
                <a:cs typeface="Helvetica Neue"/>
                <a:sym typeface="Helvetica Neue"/>
              </a:defRPr>
            </a:lvl4pPr>
            <a:lvl5pPr indent="0" lvl="4" marL="0" marR="0" algn="ctr">
              <a:lnSpc>
                <a:spcPct val="100000"/>
              </a:lnSpc>
              <a:spcBef>
                <a:spcPts val="0"/>
              </a:spcBef>
              <a:spcAft>
                <a:spcPts val="0"/>
              </a:spcAft>
              <a:buClr>
                <a:srgbClr val="FFFFFF"/>
              </a:buClr>
              <a:buSzPts val="1800"/>
              <a:buFont typeface="Helvetica Neue"/>
              <a:buNone/>
              <a:defRPr b="0" i="0" sz="1800" u="none" cap="none" strike="noStrike">
                <a:solidFill>
                  <a:srgbClr val="FFFFFF"/>
                </a:solidFill>
                <a:latin typeface="Helvetica Neue"/>
                <a:ea typeface="Helvetica Neue"/>
                <a:cs typeface="Helvetica Neue"/>
                <a:sym typeface="Helvetica Neue"/>
              </a:defRPr>
            </a:lvl5pPr>
            <a:lvl6pPr indent="0" lvl="5" marL="0" marR="0" algn="ctr">
              <a:lnSpc>
                <a:spcPct val="100000"/>
              </a:lnSpc>
              <a:spcBef>
                <a:spcPts val="0"/>
              </a:spcBef>
              <a:spcAft>
                <a:spcPts val="0"/>
              </a:spcAft>
              <a:buClr>
                <a:srgbClr val="FFFFFF"/>
              </a:buClr>
              <a:buSzPts val="1800"/>
              <a:buFont typeface="Helvetica Neue"/>
              <a:buNone/>
              <a:defRPr b="0" i="0" sz="1800" u="none" cap="none" strike="noStrike">
                <a:solidFill>
                  <a:srgbClr val="FFFFFF"/>
                </a:solidFill>
                <a:latin typeface="Helvetica Neue"/>
                <a:ea typeface="Helvetica Neue"/>
                <a:cs typeface="Helvetica Neue"/>
                <a:sym typeface="Helvetica Neue"/>
              </a:defRPr>
            </a:lvl6pPr>
            <a:lvl7pPr indent="0" lvl="6" marL="0" marR="0" algn="ctr">
              <a:lnSpc>
                <a:spcPct val="100000"/>
              </a:lnSpc>
              <a:spcBef>
                <a:spcPts val="0"/>
              </a:spcBef>
              <a:spcAft>
                <a:spcPts val="0"/>
              </a:spcAft>
              <a:buClr>
                <a:srgbClr val="FFFFFF"/>
              </a:buClr>
              <a:buSzPts val="1800"/>
              <a:buFont typeface="Helvetica Neue"/>
              <a:buNone/>
              <a:defRPr b="0" i="0" sz="1800" u="none" cap="none" strike="noStrike">
                <a:solidFill>
                  <a:srgbClr val="FFFFFF"/>
                </a:solidFill>
                <a:latin typeface="Helvetica Neue"/>
                <a:ea typeface="Helvetica Neue"/>
                <a:cs typeface="Helvetica Neue"/>
                <a:sym typeface="Helvetica Neue"/>
              </a:defRPr>
            </a:lvl7pPr>
            <a:lvl8pPr indent="0" lvl="7" marL="0" marR="0" algn="ctr">
              <a:lnSpc>
                <a:spcPct val="100000"/>
              </a:lnSpc>
              <a:spcBef>
                <a:spcPts val="0"/>
              </a:spcBef>
              <a:spcAft>
                <a:spcPts val="0"/>
              </a:spcAft>
              <a:buClr>
                <a:srgbClr val="FFFFFF"/>
              </a:buClr>
              <a:buSzPts val="1800"/>
              <a:buFont typeface="Helvetica Neue"/>
              <a:buNone/>
              <a:defRPr b="0" i="0" sz="1800" u="none" cap="none" strike="noStrike">
                <a:solidFill>
                  <a:srgbClr val="FFFFFF"/>
                </a:solidFill>
                <a:latin typeface="Helvetica Neue"/>
                <a:ea typeface="Helvetica Neue"/>
                <a:cs typeface="Helvetica Neue"/>
                <a:sym typeface="Helvetica Neue"/>
              </a:defRPr>
            </a:lvl8pPr>
            <a:lvl9pPr indent="0" lvl="8" marL="0" marR="0" algn="ctr">
              <a:lnSpc>
                <a:spcPct val="100000"/>
              </a:lnSpc>
              <a:spcBef>
                <a:spcPts val="0"/>
              </a:spcBef>
              <a:spcAft>
                <a:spcPts val="0"/>
              </a:spcAft>
              <a:buClr>
                <a:srgbClr val="FFFFFF"/>
              </a:buClr>
              <a:buSzPts val="1800"/>
              <a:buFont typeface="Helvetica Neue"/>
              <a:buNone/>
              <a:defRPr b="0" i="0" sz="1800" u="none" cap="none" strike="noStrike">
                <a:solidFill>
                  <a:srgbClr val="FFFFFF"/>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ñetas">
  <p:cSld name="Viñetas">
    <p:spTree>
      <p:nvGrpSpPr>
        <p:cNvPr id="24" name="Shape 24"/>
        <p:cNvGrpSpPr/>
        <p:nvPr/>
      </p:nvGrpSpPr>
      <p:grpSpPr>
        <a:xfrm>
          <a:off x="0" y="0"/>
          <a:ext cx="0" cy="0"/>
          <a:chOff x="0" y="0"/>
          <a:chExt cx="0" cy="0"/>
        </a:xfrm>
      </p:grpSpPr>
      <p:sp>
        <p:nvSpPr>
          <p:cNvPr id="25" name="Google Shape;25;p21"/>
          <p:cNvSpPr txBox="1"/>
          <p:nvPr>
            <p:ph idx="1" type="body"/>
          </p:nvPr>
        </p:nvSpPr>
        <p:spPr>
          <a:xfrm>
            <a:off x="1206500" y="4248504"/>
            <a:ext cx="21971000" cy="8256012"/>
          </a:xfrm>
          <a:prstGeom prst="rect">
            <a:avLst/>
          </a:prstGeom>
          <a:noFill/>
          <a:ln>
            <a:noFill/>
          </a:ln>
        </p:spPr>
        <p:txBody>
          <a:bodyPr anchorCtr="0" anchor="t" bIns="50800" lIns="50800" spcFirstLastPara="1" rIns="50800" wrap="square" tIns="50800">
            <a:normAutofit/>
          </a:bodyPr>
          <a:lstStyle>
            <a:lvl1pPr indent="-369189" lvl="0" marL="457200" algn="l">
              <a:lnSpc>
                <a:spcPct val="90000"/>
              </a:lnSpc>
              <a:spcBef>
                <a:spcPts val="4500"/>
              </a:spcBef>
              <a:spcAft>
                <a:spcPts val="0"/>
              </a:spcAft>
              <a:buClr>
                <a:srgbClr val="FFFFFF"/>
              </a:buClr>
              <a:buSzPts val="2214"/>
              <a:buChar char="•"/>
              <a:defRPr/>
            </a:lvl1pPr>
            <a:lvl2pPr indent="-369189" lvl="1" marL="914400" algn="l">
              <a:lnSpc>
                <a:spcPct val="90000"/>
              </a:lnSpc>
              <a:spcBef>
                <a:spcPts val="4500"/>
              </a:spcBef>
              <a:spcAft>
                <a:spcPts val="0"/>
              </a:spcAft>
              <a:buClr>
                <a:srgbClr val="FFFFFF"/>
              </a:buClr>
              <a:buSzPts val="2214"/>
              <a:buChar char="•"/>
              <a:defRPr/>
            </a:lvl2pPr>
            <a:lvl3pPr indent="-369189" lvl="2" marL="1371600" algn="l">
              <a:lnSpc>
                <a:spcPct val="90000"/>
              </a:lnSpc>
              <a:spcBef>
                <a:spcPts val="4500"/>
              </a:spcBef>
              <a:spcAft>
                <a:spcPts val="0"/>
              </a:spcAft>
              <a:buClr>
                <a:srgbClr val="FFFFFF"/>
              </a:buClr>
              <a:buSzPts val="2214"/>
              <a:buChar char="•"/>
              <a:defRPr/>
            </a:lvl3pPr>
            <a:lvl4pPr indent="-369189" lvl="3" marL="1828800" algn="l">
              <a:lnSpc>
                <a:spcPct val="90000"/>
              </a:lnSpc>
              <a:spcBef>
                <a:spcPts val="4500"/>
              </a:spcBef>
              <a:spcAft>
                <a:spcPts val="0"/>
              </a:spcAft>
              <a:buClr>
                <a:srgbClr val="FFFFFF"/>
              </a:buClr>
              <a:buSzPts val="2214"/>
              <a:buChar char="•"/>
              <a:defRPr/>
            </a:lvl4pPr>
            <a:lvl5pPr indent="-369189" lvl="4" marL="2286000" algn="l">
              <a:lnSpc>
                <a:spcPct val="90000"/>
              </a:lnSpc>
              <a:spcBef>
                <a:spcPts val="4500"/>
              </a:spcBef>
              <a:spcAft>
                <a:spcPts val="0"/>
              </a:spcAft>
              <a:buClr>
                <a:srgbClr val="FFFFFF"/>
              </a:buClr>
              <a:buSzPts val="2214"/>
              <a:buChar char="•"/>
              <a:defRPr/>
            </a:lvl5pPr>
            <a:lvl6pPr indent="-369189" lvl="5" marL="2743200" algn="l">
              <a:lnSpc>
                <a:spcPct val="90000"/>
              </a:lnSpc>
              <a:spcBef>
                <a:spcPts val="4500"/>
              </a:spcBef>
              <a:spcAft>
                <a:spcPts val="0"/>
              </a:spcAft>
              <a:buClr>
                <a:srgbClr val="FFFFFF"/>
              </a:buClr>
              <a:buSzPts val="2214"/>
              <a:buChar char="•"/>
              <a:defRPr/>
            </a:lvl6pPr>
            <a:lvl7pPr indent="-369189" lvl="6" marL="3200400" algn="l">
              <a:lnSpc>
                <a:spcPct val="90000"/>
              </a:lnSpc>
              <a:spcBef>
                <a:spcPts val="4500"/>
              </a:spcBef>
              <a:spcAft>
                <a:spcPts val="0"/>
              </a:spcAft>
              <a:buClr>
                <a:srgbClr val="FFFFFF"/>
              </a:buClr>
              <a:buSzPts val="2214"/>
              <a:buChar char="•"/>
              <a:defRPr/>
            </a:lvl7pPr>
            <a:lvl8pPr indent="-369189" lvl="7" marL="3657600" algn="l">
              <a:lnSpc>
                <a:spcPct val="90000"/>
              </a:lnSpc>
              <a:spcBef>
                <a:spcPts val="4500"/>
              </a:spcBef>
              <a:spcAft>
                <a:spcPts val="0"/>
              </a:spcAft>
              <a:buClr>
                <a:srgbClr val="FFFFFF"/>
              </a:buClr>
              <a:buSzPts val="2214"/>
              <a:buChar char="•"/>
              <a:defRPr/>
            </a:lvl8pPr>
            <a:lvl9pPr indent="-369189" lvl="8" marL="4114800" algn="l">
              <a:lnSpc>
                <a:spcPct val="90000"/>
              </a:lnSpc>
              <a:spcBef>
                <a:spcPts val="4500"/>
              </a:spcBef>
              <a:spcAft>
                <a:spcPts val="0"/>
              </a:spcAft>
              <a:buClr>
                <a:srgbClr val="FFFFFF"/>
              </a:buClr>
              <a:buSzPts val="2214"/>
              <a:buChar char="•"/>
              <a:defRPr/>
            </a:lvl9pPr>
          </a:lstStyle>
          <a:p/>
        </p:txBody>
      </p:sp>
      <p:sp>
        <p:nvSpPr>
          <p:cNvPr id="26" name="Google Shape;26;p21"/>
          <p:cNvSpPr txBox="1"/>
          <p:nvPr>
            <p:ph idx="12" type="sldNum"/>
          </p:nvPr>
        </p:nvSpPr>
        <p:spPr>
          <a:xfrm>
            <a:off x="12001499" y="13080999"/>
            <a:ext cx="368505" cy="374600"/>
          </a:xfrm>
          <a:prstGeom prst="rect">
            <a:avLst/>
          </a:prstGeom>
          <a:noFill/>
          <a:ln>
            <a:noFill/>
          </a:ln>
        </p:spPr>
        <p:txBody>
          <a:bodyPr anchorCtr="0" anchor="b" bIns="50800" lIns="50800" spcFirstLastPara="1" rIns="50800" wrap="square" tIns="50800">
            <a:spAutoFit/>
          </a:bodyPr>
          <a:lstStyle>
            <a:lvl1pPr indent="0" lvl="0" marL="0" marR="0" algn="ctr">
              <a:lnSpc>
                <a:spcPct val="100000"/>
              </a:lnSpc>
              <a:spcBef>
                <a:spcPts val="0"/>
              </a:spcBef>
              <a:spcAft>
                <a:spcPts val="0"/>
              </a:spcAft>
              <a:buClr>
                <a:srgbClr val="FFFFFF"/>
              </a:buClr>
              <a:buSzPts val="1800"/>
              <a:buFont typeface="Helvetica Neue"/>
              <a:buNone/>
              <a:defRPr b="0" i="0" sz="1800" u="none" cap="none" strike="noStrike">
                <a:solidFill>
                  <a:srgbClr val="FFFFFF"/>
                </a:solidFill>
                <a:latin typeface="Helvetica Neue"/>
                <a:ea typeface="Helvetica Neue"/>
                <a:cs typeface="Helvetica Neue"/>
                <a:sym typeface="Helvetica Neue"/>
              </a:defRPr>
            </a:lvl1pPr>
            <a:lvl2pPr indent="0" lvl="1" marL="0" marR="0" algn="ctr">
              <a:lnSpc>
                <a:spcPct val="100000"/>
              </a:lnSpc>
              <a:spcBef>
                <a:spcPts val="0"/>
              </a:spcBef>
              <a:spcAft>
                <a:spcPts val="0"/>
              </a:spcAft>
              <a:buClr>
                <a:srgbClr val="FFFFFF"/>
              </a:buClr>
              <a:buSzPts val="1800"/>
              <a:buFont typeface="Helvetica Neue"/>
              <a:buNone/>
              <a:defRPr b="0" i="0" sz="1800" u="none" cap="none" strike="noStrike">
                <a:solidFill>
                  <a:srgbClr val="FFFFFF"/>
                </a:solidFill>
                <a:latin typeface="Helvetica Neue"/>
                <a:ea typeface="Helvetica Neue"/>
                <a:cs typeface="Helvetica Neue"/>
                <a:sym typeface="Helvetica Neue"/>
              </a:defRPr>
            </a:lvl2pPr>
            <a:lvl3pPr indent="0" lvl="2" marL="0" marR="0" algn="ctr">
              <a:lnSpc>
                <a:spcPct val="100000"/>
              </a:lnSpc>
              <a:spcBef>
                <a:spcPts val="0"/>
              </a:spcBef>
              <a:spcAft>
                <a:spcPts val="0"/>
              </a:spcAft>
              <a:buClr>
                <a:srgbClr val="FFFFFF"/>
              </a:buClr>
              <a:buSzPts val="1800"/>
              <a:buFont typeface="Helvetica Neue"/>
              <a:buNone/>
              <a:defRPr b="0" i="0" sz="1800" u="none" cap="none" strike="noStrike">
                <a:solidFill>
                  <a:srgbClr val="FFFFFF"/>
                </a:solidFill>
                <a:latin typeface="Helvetica Neue"/>
                <a:ea typeface="Helvetica Neue"/>
                <a:cs typeface="Helvetica Neue"/>
                <a:sym typeface="Helvetica Neue"/>
              </a:defRPr>
            </a:lvl3pPr>
            <a:lvl4pPr indent="0" lvl="3" marL="0" marR="0" algn="ctr">
              <a:lnSpc>
                <a:spcPct val="100000"/>
              </a:lnSpc>
              <a:spcBef>
                <a:spcPts val="0"/>
              </a:spcBef>
              <a:spcAft>
                <a:spcPts val="0"/>
              </a:spcAft>
              <a:buClr>
                <a:srgbClr val="FFFFFF"/>
              </a:buClr>
              <a:buSzPts val="1800"/>
              <a:buFont typeface="Helvetica Neue"/>
              <a:buNone/>
              <a:defRPr b="0" i="0" sz="1800" u="none" cap="none" strike="noStrike">
                <a:solidFill>
                  <a:srgbClr val="FFFFFF"/>
                </a:solidFill>
                <a:latin typeface="Helvetica Neue"/>
                <a:ea typeface="Helvetica Neue"/>
                <a:cs typeface="Helvetica Neue"/>
                <a:sym typeface="Helvetica Neue"/>
              </a:defRPr>
            </a:lvl4pPr>
            <a:lvl5pPr indent="0" lvl="4" marL="0" marR="0" algn="ctr">
              <a:lnSpc>
                <a:spcPct val="100000"/>
              </a:lnSpc>
              <a:spcBef>
                <a:spcPts val="0"/>
              </a:spcBef>
              <a:spcAft>
                <a:spcPts val="0"/>
              </a:spcAft>
              <a:buClr>
                <a:srgbClr val="FFFFFF"/>
              </a:buClr>
              <a:buSzPts val="1800"/>
              <a:buFont typeface="Helvetica Neue"/>
              <a:buNone/>
              <a:defRPr b="0" i="0" sz="1800" u="none" cap="none" strike="noStrike">
                <a:solidFill>
                  <a:srgbClr val="FFFFFF"/>
                </a:solidFill>
                <a:latin typeface="Helvetica Neue"/>
                <a:ea typeface="Helvetica Neue"/>
                <a:cs typeface="Helvetica Neue"/>
                <a:sym typeface="Helvetica Neue"/>
              </a:defRPr>
            </a:lvl5pPr>
            <a:lvl6pPr indent="0" lvl="5" marL="0" marR="0" algn="ctr">
              <a:lnSpc>
                <a:spcPct val="100000"/>
              </a:lnSpc>
              <a:spcBef>
                <a:spcPts val="0"/>
              </a:spcBef>
              <a:spcAft>
                <a:spcPts val="0"/>
              </a:spcAft>
              <a:buClr>
                <a:srgbClr val="FFFFFF"/>
              </a:buClr>
              <a:buSzPts val="1800"/>
              <a:buFont typeface="Helvetica Neue"/>
              <a:buNone/>
              <a:defRPr b="0" i="0" sz="1800" u="none" cap="none" strike="noStrike">
                <a:solidFill>
                  <a:srgbClr val="FFFFFF"/>
                </a:solidFill>
                <a:latin typeface="Helvetica Neue"/>
                <a:ea typeface="Helvetica Neue"/>
                <a:cs typeface="Helvetica Neue"/>
                <a:sym typeface="Helvetica Neue"/>
              </a:defRPr>
            </a:lvl6pPr>
            <a:lvl7pPr indent="0" lvl="6" marL="0" marR="0" algn="ctr">
              <a:lnSpc>
                <a:spcPct val="100000"/>
              </a:lnSpc>
              <a:spcBef>
                <a:spcPts val="0"/>
              </a:spcBef>
              <a:spcAft>
                <a:spcPts val="0"/>
              </a:spcAft>
              <a:buClr>
                <a:srgbClr val="FFFFFF"/>
              </a:buClr>
              <a:buSzPts val="1800"/>
              <a:buFont typeface="Helvetica Neue"/>
              <a:buNone/>
              <a:defRPr b="0" i="0" sz="1800" u="none" cap="none" strike="noStrike">
                <a:solidFill>
                  <a:srgbClr val="FFFFFF"/>
                </a:solidFill>
                <a:latin typeface="Helvetica Neue"/>
                <a:ea typeface="Helvetica Neue"/>
                <a:cs typeface="Helvetica Neue"/>
                <a:sym typeface="Helvetica Neue"/>
              </a:defRPr>
            </a:lvl7pPr>
            <a:lvl8pPr indent="0" lvl="7" marL="0" marR="0" algn="ctr">
              <a:lnSpc>
                <a:spcPct val="100000"/>
              </a:lnSpc>
              <a:spcBef>
                <a:spcPts val="0"/>
              </a:spcBef>
              <a:spcAft>
                <a:spcPts val="0"/>
              </a:spcAft>
              <a:buClr>
                <a:srgbClr val="FFFFFF"/>
              </a:buClr>
              <a:buSzPts val="1800"/>
              <a:buFont typeface="Helvetica Neue"/>
              <a:buNone/>
              <a:defRPr b="0" i="0" sz="1800" u="none" cap="none" strike="noStrike">
                <a:solidFill>
                  <a:srgbClr val="FFFFFF"/>
                </a:solidFill>
                <a:latin typeface="Helvetica Neue"/>
                <a:ea typeface="Helvetica Neue"/>
                <a:cs typeface="Helvetica Neue"/>
                <a:sym typeface="Helvetica Neue"/>
              </a:defRPr>
            </a:lvl8pPr>
            <a:lvl9pPr indent="0" lvl="8" marL="0" marR="0" algn="ctr">
              <a:lnSpc>
                <a:spcPct val="100000"/>
              </a:lnSpc>
              <a:spcBef>
                <a:spcPts val="0"/>
              </a:spcBef>
              <a:spcAft>
                <a:spcPts val="0"/>
              </a:spcAft>
              <a:buClr>
                <a:srgbClr val="FFFFFF"/>
              </a:buClr>
              <a:buSzPts val="1800"/>
              <a:buFont typeface="Helvetica Neue"/>
              <a:buNone/>
              <a:defRPr b="0" i="0" sz="1800" u="none" cap="none" strike="noStrike">
                <a:solidFill>
                  <a:srgbClr val="FFFFFF"/>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iñetas y foto">
  <p:cSld name="Título, viñetas y foto">
    <p:spTree>
      <p:nvGrpSpPr>
        <p:cNvPr id="27" name="Shape 27"/>
        <p:cNvGrpSpPr/>
        <p:nvPr/>
      </p:nvGrpSpPr>
      <p:grpSpPr>
        <a:xfrm>
          <a:off x="0" y="0"/>
          <a:ext cx="0" cy="0"/>
          <a:chOff x="0" y="0"/>
          <a:chExt cx="0" cy="0"/>
        </a:xfrm>
      </p:grpSpPr>
      <p:sp>
        <p:nvSpPr>
          <p:cNvPr id="28" name="Google Shape;28;p22"/>
          <p:cNvSpPr txBox="1"/>
          <p:nvPr>
            <p:ph type="title"/>
          </p:nvPr>
        </p:nvSpPr>
        <p:spPr>
          <a:xfrm>
            <a:off x="1206500" y="952500"/>
            <a:ext cx="9779000" cy="1435100"/>
          </a:xfrm>
          <a:prstGeom prst="rect">
            <a:avLst/>
          </a:prstGeom>
          <a:noFill/>
          <a:ln>
            <a:noFill/>
          </a:ln>
        </p:spPr>
        <p:txBody>
          <a:bodyPr anchorCtr="0" anchor="t" bIns="50800" lIns="50800" spcFirstLastPara="1" rIns="50800" wrap="square" tIns="50800">
            <a:normAutofit/>
          </a:bodyPr>
          <a:lstStyle>
            <a:lvl1pPr lvl="0" algn="l">
              <a:lnSpc>
                <a:spcPct val="80000"/>
              </a:lnSpc>
              <a:spcBef>
                <a:spcPts val="0"/>
              </a:spcBef>
              <a:spcAft>
                <a:spcPts val="0"/>
              </a:spcAft>
              <a:buClr>
                <a:srgbClr val="FFFFFF"/>
              </a:buClr>
              <a:buSzPts val="1800"/>
              <a:buNone/>
              <a:defRPr/>
            </a:lvl1pPr>
            <a:lvl2pPr lvl="1" algn="l">
              <a:lnSpc>
                <a:spcPct val="80000"/>
              </a:lnSpc>
              <a:spcBef>
                <a:spcPts val="0"/>
              </a:spcBef>
              <a:spcAft>
                <a:spcPts val="0"/>
              </a:spcAft>
              <a:buClr>
                <a:srgbClr val="FFFFFF"/>
              </a:buClr>
              <a:buSzPts val="1800"/>
              <a:buNone/>
              <a:defRPr/>
            </a:lvl2pPr>
            <a:lvl3pPr lvl="2" algn="l">
              <a:lnSpc>
                <a:spcPct val="80000"/>
              </a:lnSpc>
              <a:spcBef>
                <a:spcPts val="0"/>
              </a:spcBef>
              <a:spcAft>
                <a:spcPts val="0"/>
              </a:spcAft>
              <a:buClr>
                <a:srgbClr val="FFFFFF"/>
              </a:buClr>
              <a:buSzPts val="1800"/>
              <a:buNone/>
              <a:defRPr/>
            </a:lvl3pPr>
            <a:lvl4pPr lvl="3" algn="l">
              <a:lnSpc>
                <a:spcPct val="80000"/>
              </a:lnSpc>
              <a:spcBef>
                <a:spcPts val="0"/>
              </a:spcBef>
              <a:spcAft>
                <a:spcPts val="0"/>
              </a:spcAft>
              <a:buClr>
                <a:srgbClr val="FFFFFF"/>
              </a:buClr>
              <a:buSzPts val="1800"/>
              <a:buNone/>
              <a:defRPr/>
            </a:lvl4pPr>
            <a:lvl5pPr lvl="4" algn="l">
              <a:lnSpc>
                <a:spcPct val="80000"/>
              </a:lnSpc>
              <a:spcBef>
                <a:spcPts val="0"/>
              </a:spcBef>
              <a:spcAft>
                <a:spcPts val="0"/>
              </a:spcAft>
              <a:buClr>
                <a:srgbClr val="FFFFFF"/>
              </a:buClr>
              <a:buSzPts val="1800"/>
              <a:buNone/>
              <a:defRPr/>
            </a:lvl5pPr>
            <a:lvl6pPr lvl="5" algn="l">
              <a:lnSpc>
                <a:spcPct val="80000"/>
              </a:lnSpc>
              <a:spcBef>
                <a:spcPts val="0"/>
              </a:spcBef>
              <a:spcAft>
                <a:spcPts val="0"/>
              </a:spcAft>
              <a:buClr>
                <a:srgbClr val="FFFFFF"/>
              </a:buClr>
              <a:buSzPts val="1800"/>
              <a:buNone/>
              <a:defRPr/>
            </a:lvl6pPr>
            <a:lvl7pPr lvl="6" algn="l">
              <a:lnSpc>
                <a:spcPct val="80000"/>
              </a:lnSpc>
              <a:spcBef>
                <a:spcPts val="0"/>
              </a:spcBef>
              <a:spcAft>
                <a:spcPts val="0"/>
              </a:spcAft>
              <a:buClr>
                <a:srgbClr val="FFFFFF"/>
              </a:buClr>
              <a:buSzPts val="1800"/>
              <a:buNone/>
              <a:defRPr/>
            </a:lvl7pPr>
            <a:lvl8pPr lvl="7" algn="l">
              <a:lnSpc>
                <a:spcPct val="80000"/>
              </a:lnSpc>
              <a:spcBef>
                <a:spcPts val="0"/>
              </a:spcBef>
              <a:spcAft>
                <a:spcPts val="0"/>
              </a:spcAft>
              <a:buClr>
                <a:srgbClr val="FFFFFF"/>
              </a:buClr>
              <a:buSzPts val="1800"/>
              <a:buNone/>
              <a:defRPr/>
            </a:lvl8pPr>
            <a:lvl9pPr lvl="8" algn="l">
              <a:lnSpc>
                <a:spcPct val="80000"/>
              </a:lnSpc>
              <a:spcBef>
                <a:spcPts val="0"/>
              </a:spcBef>
              <a:spcAft>
                <a:spcPts val="0"/>
              </a:spcAft>
              <a:buClr>
                <a:srgbClr val="FFFFFF"/>
              </a:buClr>
              <a:buSzPts val="1800"/>
              <a:buNone/>
              <a:defRPr/>
            </a:lvl9pPr>
          </a:lstStyle>
          <a:p/>
        </p:txBody>
      </p:sp>
      <p:sp>
        <p:nvSpPr>
          <p:cNvPr id="29" name="Google Shape;29;p22"/>
          <p:cNvSpPr txBox="1"/>
          <p:nvPr>
            <p:ph idx="1" type="body"/>
          </p:nvPr>
        </p:nvSpPr>
        <p:spPr>
          <a:xfrm>
            <a:off x="1206500" y="2245962"/>
            <a:ext cx="9779000" cy="934780"/>
          </a:xfrm>
          <a:prstGeom prst="rect">
            <a:avLst/>
          </a:prstGeom>
          <a:noFill/>
          <a:ln>
            <a:noFill/>
          </a:ln>
        </p:spPr>
        <p:txBody>
          <a:bodyPr anchorCtr="0" anchor="t" bIns="45700" lIns="45700" spcFirstLastPara="1" rIns="45700" wrap="square" tIns="45700">
            <a:normAutofit/>
          </a:bodyPr>
          <a:lstStyle>
            <a:lvl1pPr indent="-228600" lvl="0" marL="457200" algn="l">
              <a:lnSpc>
                <a:spcPct val="100000"/>
              </a:lnSpc>
              <a:spcBef>
                <a:spcPts val="0"/>
              </a:spcBef>
              <a:spcAft>
                <a:spcPts val="0"/>
              </a:spcAft>
              <a:buClr>
                <a:srgbClr val="FFFFFF"/>
              </a:buClr>
              <a:buSzPts val="5500"/>
              <a:buFont typeface="Helvetica Neue"/>
              <a:buNone/>
              <a:defRPr b="1" sz="5500"/>
            </a:lvl1pPr>
            <a:lvl2pPr indent="-369189" lvl="1" marL="914400" algn="l">
              <a:lnSpc>
                <a:spcPct val="90000"/>
              </a:lnSpc>
              <a:spcBef>
                <a:spcPts val="4500"/>
              </a:spcBef>
              <a:spcAft>
                <a:spcPts val="0"/>
              </a:spcAft>
              <a:buClr>
                <a:srgbClr val="FFFFFF"/>
              </a:buClr>
              <a:buSzPts val="2214"/>
              <a:buChar char="•"/>
              <a:defRPr/>
            </a:lvl2pPr>
            <a:lvl3pPr indent="-369189" lvl="2" marL="1371600" algn="l">
              <a:lnSpc>
                <a:spcPct val="90000"/>
              </a:lnSpc>
              <a:spcBef>
                <a:spcPts val="4500"/>
              </a:spcBef>
              <a:spcAft>
                <a:spcPts val="0"/>
              </a:spcAft>
              <a:buClr>
                <a:srgbClr val="FFFFFF"/>
              </a:buClr>
              <a:buSzPts val="2214"/>
              <a:buChar char="•"/>
              <a:defRPr/>
            </a:lvl3pPr>
            <a:lvl4pPr indent="-369189" lvl="3" marL="1828800" algn="l">
              <a:lnSpc>
                <a:spcPct val="90000"/>
              </a:lnSpc>
              <a:spcBef>
                <a:spcPts val="4500"/>
              </a:spcBef>
              <a:spcAft>
                <a:spcPts val="0"/>
              </a:spcAft>
              <a:buClr>
                <a:srgbClr val="FFFFFF"/>
              </a:buClr>
              <a:buSzPts val="2214"/>
              <a:buChar char="•"/>
              <a:defRPr/>
            </a:lvl4pPr>
            <a:lvl5pPr indent="-369189" lvl="4" marL="2286000" algn="l">
              <a:lnSpc>
                <a:spcPct val="90000"/>
              </a:lnSpc>
              <a:spcBef>
                <a:spcPts val="4500"/>
              </a:spcBef>
              <a:spcAft>
                <a:spcPts val="0"/>
              </a:spcAft>
              <a:buClr>
                <a:srgbClr val="FFFFFF"/>
              </a:buClr>
              <a:buSzPts val="2214"/>
              <a:buChar char="•"/>
              <a:defRPr/>
            </a:lvl5pPr>
            <a:lvl6pPr indent="-369189" lvl="5" marL="2743200" algn="l">
              <a:lnSpc>
                <a:spcPct val="90000"/>
              </a:lnSpc>
              <a:spcBef>
                <a:spcPts val="4500"/>
              </a:spcBef>
              <a:spcAft>
                <a:spcPts val="0"/>
              </a:spcAft>
              <a:buClr>
                <a:srgbClr val="FFFFFF"/>
              </a:buClr>
              <a:buSzPts val="2214"/>
              <a:buChar char="•"/>
              <a:defRPr/>
            </a:lvl6pPr>
            <a:lvl7pPr indent="-369189" lvl="6" marL="3200400" algn="l">
              <a:lnSpc>
                <a:spcPct val="90000"/>
              </a:lnSpc>
              <a:spcBef>
                <a:spcPts val="4500"/>
              </a:spcBef>
              <a:spcAft>
                <a:spcPts val="0"/>
              </a:spcAft>
              <a:buClr>
                <a:srgbClr val="FFFFFF"/>
              </a:buClr>
              <a:buSzPts val="2214"/>
              <a:buChar char="•"/>
              <a:defRPr/>
            </a:lvl7pPr>
            <a:lvl8pPr indent="-369189" lvl="7" marL="3657600" algn="l">
              <a:lnSpc>
                <a:spcPct val="90000"/>
              </a:lnSpc>
              <a:spcBef>
                <a:spcPts val="4500"/>
              </a:spcBef>
              <a:spcAft>
                <a:spcPts val="0"/>
              </a:spcAft>
              <a:buClr>
                <a:srgbClr val="FFFFFF"/>
              </a:buClr>
              <a:buSzPts val="2214"/>
              <a:buChar char="•"/>
              <a:defRPr/>
            </a:lvl8pPr>
            <a:lvl9pPr indent="-369189" lvl="8" marL="4114800" algn="l">
              <a:lnSpc>
                <a:spcPct val="90000"/>
              </a:lnSpc>
              <a:spcBef>
                <a:spcPts val="4500"/>
              </a:spcBef>
              <a:spcAft>
                <a:spcPts val="0"/>
              </a:spcAft>
              <a:buClr>
                <a:srgbClr val="FFFFFF"/>
              </a:buClr>
              <a:buSzPts val="2214"/>
              <a:buChar char="•"/>
              <a:defRPr/>
            </a:lvl9pPr>
          </a:lstStyle>
          <a:p/>
        </p:txBody>
      </p:sp>
      <p:sp>
        <p:nvSpPr>
          <p:cNvPr id="30" name="Google Shape;30;p22"/>
          <p:cNvSpPr txBox="1"/>
          <p:nvPr>
            <p:ph idx="2" type="body"/>
          </p:nvPr>
        </p:nvSpPr>
        <p:spPr>
          <a:xfrm>
            <a:off x="1206500" y="4248504"/>
            <a:ext cx="9779000" cy="8256012"/>
          </a:xfrm>
          <a:prstGeom prst="rect">
            <a:avLst/>
          </a:prstGeom>
          <a:noFill/>
          <a:ln>
            <a:noFill/>
          </a:ln>
        </p:spPr>
        <p:txBody>
          <a:bodyPr anchorCtr="0" anchor="t" bIns="50800" lIns="50800" spcFirstLastPara="1" rIns="50800" wrap="square" tIns="50800">
            <a:normAutofit/>
          </a:bodyPr>
          <a:lstStyle>
            <a:lvl1pPr indent="-369189" lvl="0" marL="457200" algn="l">
              <a:lnSpc>
                <a:spcPct val="90000"/>
              </a:lnSpc>
              <a:spcBef>
                <a:spcPts val="4500"/>
              </a:spcBef>
              <a:spcAft>
                <a:spcPts val="0"/>
              </a:spcAft>
              <a:buClr>
                <a:srgbClr val="FFFFFF"/>
              </a:buClr>
              <a:buSzPts val="2214"/>
              <a:buChar char="•"/>
              <a:defRPr/>
            </a:lvl1pPr>
            <a:lvl2pPr indent="-369189" lvl="1" marL="914400" algn="l">
              <a:lnSpc>
                <a:spcPct val="90000"/>
              </a:lnSpc>
              <a:spcBef>
                <a:spcPts val="4500"/>
              </a:spcBef>
              <a:spcAft>
                <a:spcPts val="0"/>
              </a:spcAft>
              <a:buClr>
                <a:srgbClr val="FFFFFF"/>
              </a:buClr>
              <a:buSzPts val="2214"/>
              <a:buChar char="•"/>
              <a:defRPr/>
            </a:lvl2pPr>
            <a:lvl3pPr indent="-369189" lvl="2" marL="1371600" algn="l">
              <a:lnSpc>
                <a:spcPct val="90000"/>
              </a:lnSpc>
              <a:spcBef>
                <a:spcPts val="4500"/>
              </a:spcBef>
              <a:spcAft>
                <a:spcPts val="0"/>
              </a:spcAft>
              <a:buClr>
                <a:srgbClr val="FFFFFF"/>
              </a:buClr>
              <a:buSzPts val="2214"/>
              <a:buChar char="•"/>
              <a:defRPr/>
            </a:lvl3pPr>
            <a:lvl4pPr indent="-369189" lvl="3" marL="1828800" algn="l">
              <a:lnSpc>
                <a:spcPct val="90000"/>
              </a:lnSpc>
              <a:spcBef>
                <a:spcPts val="4500"/>
              </a:spcBef>
              <a:spcAft>
                <a:spcPts val="0"/>
              </a:spcAft>
              <a:buClr>
                <a:srgbClr val="FFFFFF"/>
              </a:buClr>
              <a:buSzPts val="2214"/>
              <a:buChar char="•"/>
              <a:defRPr/>
            </a:lvl4pPr>
            <a:lvl5pPr indent="-369189" lvl="4" marL="2286000" algn="l">
              <a:lnSpc>
                <a:spcPct val="90000"/>
              </a:lnSpc>
              <a:spcBef>
                <a:spcPts val="4500"/>
              </a:spcBef>
              <a:spcAft>
                <a:spcPts val="0"/>
              </a:spcAft>
              <a:buClr>
                <a:srgbClr val="FFFFFF"/>
              </a:buClr>
              <a:buSzPts val="2214"/>
              <a:buChar char="•"/>
              <a:defRPr/>
            </a:lvl5pPr>
            <a:lvl6pPr indent="-369189" lvl="5" marL="2743200" algn="l">
              <a:lnSpc>
                <a:spcPct val="90000"/>
              </a:lnSpc>
              <a:spcBef>
                <a:spcPts val="4500"/>
              </a:spcBef>
              <a:spcAft>
                <a:spcPts val="0"/>
              </a:spcAft>
              <a:buClr>
                <a:srgbClr val="FFFFFF"/>
              </a:buClr>
              <a:buSzPts val="2214"/>
              <a:buChar char="•"/>
              <a:defRPr/>
            </a:lvl6pPr>
            <a:lvl7pPr indent="-369189" lvl="6" marL="3200400" algn="l">
              <a:lnSpc>
                <a:spcPct val="90000"/>
              </a:lnSpc>
              <a:spcBef>
                <a:spcPts val="4500"/>
              </a:spcBef>
              <a:spcAft>
                <a:spcPts val="0"/>
              </a:spcAft>
              <a:buClr>
                <a:srgbClr val="FFFFFF"/>
              </a:buClr>
              <a:buSzPts val="2214"/>
              <a:buChar char="•"/>
              <a:defRPr/>
            </a:lvl7pPr>
            <a:lvl8pPr indent="-369189" lvl="7" marL="3657600" algn="l">
              <a:lnSpc>
                <a:spcPct val="90000"/>
              </a:lnSpc>
              <a:spcBef>
                <a:spcPts val="4500"/>
              </a:spcBef>
              <a:spcAft>
                <a:spcPts val="0"/>
              </a:spcAft>
              <a:buClr>
                <a:srgbClr val="FFFFFF"/>
              </a:buClr>
              <a:buSzPts val="2214"/>
              <a:buChar char="•"/>
              <a:defRPr/>
            </a:lvl8pPr>
            <a:lvl9pPr indent="-369189" lvl="8" marL="4114800" algn="l">
              <a:lnSpc>
                <a:spcPct val="90000"/>
              </a:lnSpc>
              <a:spcBef>
                <a:spcPts val="4500"/>
              </a:spcBef>
              <a:spcAft>
                <a:spcPts val="0"/>
              </a:spcAft>
              <a:buClr>
                <a:srgbClr val="FFFFFF"/>
              </a:buClr>
              <a:buSzPts val="2214"/>
              <a:buChar char="•"/>
              <a:defRPr/>
            </a:lvl9pPr>
          </a:lstStyle>
          <a:p/>
        </p:txBody>
      </p:sp>
      <p:sp>
        <p:nvSpPr>
          <p:cNvPr id="31" name="Google Shape;31;p22"/>
          <p:cNvSpPr/>
          <p:nvPr>
            <p:ph idx="3" type="pic"/>
          </p:nvPr>
        </p:nvSpPr>
        <p:spPr>
          <a:xfrm>
            <a:off x="6380200" y="1263848"/>
            <a:ext cx="22529801" cy="11193471"/>
          </a:xfrm>
          <a:prstGeom prst="rect">
            <a:avLst/>
          </a:prstGeom>
          <a:noFill/>
          <a:ln>
            <a:noFill/>
          </a:ln>
        </p:spPr>
      </p:sp>
      <p:sp>
        <p:nvSpPr>
          <p:cNvPr id="32" name="Google Shape;32;p22"/>
          <p:cNvSpPr txBox="1"/>
          <p:nvPr>
            <p:ph idx="12" type="sldNum"/>
          </p:nvPr>
        </p:nvSpPr>
        <p:spPr>
          <a:xfrm>
            <a:off x="12001499" y="13080999"/>
            <a:ext cx="368505" cy="374600"/>
          </a:xfrm>
          <a:prstGeom prst="rect">
            <a:avLst/>
          </a:prstGeom>
          <a:noFill/>
          <a:ln>
            <a:noFill/>
          </a:ln>
        </p:spPr>
        <p:txBody>
          <a:bodyPr anchorCtr="0" anchor="b" bIns="50800" lIns="50800" spcFirstLastPara="1" rIns="50800" wrap="square" tIns="50800">
            <a:spAutoFit/>
          </a:bodyPr>
          <a:lstStyle>
            <a:lvl1pPr indent="0" lvl="0" marL="0" marR="0" algn="ctr">
              <a:lnSpc>
                <a:spcPct val="100000"/>
              </a:lnSpc>
              <a:spcBef>
                <a:spcPts val="0"/>
              </a:spcBef>
              <a:spcAft>
                <a:spcPts val="0"/>
              </a:spcAft>
              <a:buClr>
                <a:srgbClr val="FFFFFF"/>
              </a:buClr>
              <a:buSzPts val="1800"/>
              <a:buFont typeface="Helvetica Neue"/>
              <a:buNone/>
              <a:defRPr b="0" i="0" sz="1800" u="none" cap="none" strike="noStrike">
                <a:solidFill>
                  <a:srgbClr val="FFFFFF"/>
                </a:solidFill>
                <a:latin typeface="Helvetica Neue"/>
                <a:ea typeface="Helvetica Neue"/>
                <a:cs typeface="Helvetica Neue"/>
                <a:sym typeface="Helvetica Neue"/>
              </a:defRPr>
            </a:lvl1pPr>
            <a:lvl2pPr indent="0" lvl="1" marL="0" marR="0" algn="ctr">
              <a:lnSpc>
                <a:spcPct val="100000"/>
              </a:lnSpc>
              <a:spcBef>
                <a:spcPts val="0"/>
              </a:spcBef>
              <a:spcAft>
                <a:spcPts val="0"/>
              </a:spcAft>
              <a:buClr>
                <a:srgbClr val="FFFFFF"/>
              </a:buClr>
              <a:buSzPts val="1800"/>
              <a:buFont typeface="Helvetica Neue"/>
              <a:buNone/>
              <a:defRPr b="0" i="0" sz="1800" u="none" cap="none" strike="noStrike">
                <a:solidFill>
                  <a:srgbClr val="FFFFFF"/>
                </a:solidFill>
                <a:latin typeface="Helvetica Neue"/>
                <a:ea typeface="Helvetica Neue"/>
                <a:cs typeface="Helvetica Neue"/>
                <a:sym typeface="Helvetica Neue"/>
              </a:defRPr>
            </a:lvl2pPr>
            <a:lvl3pPr indent="0" lvl="2" marL="0" marR="0" algn="ctr">
              <a:lnSpc>
                <a:spcPct val="100000"/>
              </a:lnSpc>
              <a:spcBef>
                <a:spcPts val="0"/>
              </a:spcBef>
              <a:spcAft>
                <a:spcPts val="0"/>
              </a:spcAft>
              <a:buClr>
                <a:srgbClr val="FFFFFF"/>
              </a:buClr>
              <a:buSzPts val="1800"/>
              <a:buFont typeface="Helvetica Neue"/>
              <a:buNone/>
              <a:defRPr b="0" i="0" sz="1800" u="none" cap="none" strike="noStrike">
                <a:solidFill>
                  <a:srgbClr val="FFFFFF"/>
                </a:solidFill>
                <a:latin typeface="Helvetica Neue"/>
                <a:ea typeface="Helvetica Neue"/>
                <a:cs typeface="Helvetica Neue"/>
                <a:sym typeface="Helvetica Neue"/>
              </a:defRPr>
            </a:lvl3pPr>
            <a:lvl4pPr indent="0" lvl="3" marL="0" marR="0" algn="ctr">
              <a:lnSpc>
                <a:spcPct val="100000"/>
              </a:lnSpc>
              <a:spcBef>
                <a:spcPts val="0"/>
              </a:spcBef>
              <a:spcAft>
                <a:spcPts val="0"/>
              </a:spcAft>
              <a:buClr>
                <a:srgbClr val="FFFFFF"/>
              </a:buClr>
              <a:buSzPts val="1800"/>
              <a:buFont typeface="Helvetica Neue"/>
              <a:buNone/>
              <a:defRPr b="0" i="0" sz="1800" u="none" cap="none" strike="noStrike">
                <a:solidFill>
                  <a:srgbClr val="FFFFFF"/>
                </a:solidFill>
                <a:latin typeface="Helvetica Neue"/>
                <a:ea typeface="Helvetica Neue"/>
                <a:cs typeface="Helvetica Neue"/>
                <a:sym typeface="Helvetica Neue"/>
              </a:defRPr>
            </a:lvl4pPr>
            <a:lvl5pPr indent="0" lvl="4" marL="0" marR="0" algn="ctr">
              <a:lnSpc>
                <a:spcPct val="100000"/>
              </a:lnSpc>
              <a:spcBef>
                <a:spcPts val="0"/>
              </a:spcBef>
              <a:spcAft>
                <a:spcPts val="0"/>
              </a:spcAft>
              <a:buClr>
                <a:srgbClr val="FFFFFF"/>
              </a:buClr>
              <a:buSzPts val="1800"/>
              <a:buFont typeface="Helvetica Neue"/>
              <a:buNone/>
              <a:defRPr b="0" i="0" sz="1800" u="none" cap="none" strike="noStrike">
                <a:solidFill>
                  <a:srgbClr val="FFFFFF"/>
                </a:solidFill>
                <a:latin typeface="Helvetica Neue"/>
                <a:ea typeface="Helvetica Neue"/>
                <a:cs typeface="Helvetica Neue"/>
                <a:sym typeface="Helvetica Neue"/>
              </a:defRPr>
            </a:lvl5pPr>
            <a:lvl6pPr indent="0" lvl="5" marL="0" marR="0" algn="ctr">
              <a:lnSpc>
                <a:spcPct val="100000"/>
              </a:lnSpc>
              <a:spcBef>
                <a:spcPts val="0"/>
              </a:spcBef>
              <a:spcAft>
                <a:spcPts val="0"/>
              </a:spcAft>
              <a:buClr>
                <a:srgbClr val="FFFFFF"/>
              </a:buClr>
              <a:buSzPts val="1800"/>
              <a:buFont typeface="Helvetica Neue"/>
              <a:buNone/>
              <a:defRPr b="0" i="0" sz="1800" u="none" cap="none" strike="noStrike">
                <a:solidFill>
                  <a:srgbClr val="FFFFFF"/>
                </a:solidFill>
                <a:latin typeface="Helvetica Neue"/>
                <a:ea typeface="Helvetica Neue"/>
                <a:cs typeface="Helvetica Neue"/>
                <a:sym typeface="Helvetica Neue"/>
              </a:defRPr>
            </a:lvl6pPr>
            <a:lvl7pPr indent="0" lvl="6" marL="0" marR="0" algn="ctr">
              <a:lnSpc>
                <a:spcPct val="100000"/>
              </a:lnSpc>
              <a:spcBef>
                <a:spcPts val="0"/>
              </a:spcBef>
              <a:spcAft>
                <a:spcPts val="0"/>
              </a:spcAft>
              <a:buClr>
                <a:srgbClr val="FFFFFF"/>
              </a:buClr>
              <a:buSzPts val="1800"/>
              <a:buFont typeface="Helvetica Neue"/>
              <a:buNone/>
              <a:defRPr b="0" i="0" sz="1800" u="none" cap="none" strike="noStrike">
                <a:solidFill>
                  <a:srgbClr val="FFFFFF"/>
                </a:solidFill>
                <a:latin typeface="Helvetica Neue"/>
                <a:ea typeface="Helvetica Neue"/>
                <a:cs typeface="Helvetica Neue"/>
                <a:sym typeface="Helvetica Neue"/>
              </a:defRPr>
            </a:lvl7pPr>
            <a:lvl8pPr indent="0" lvl="7" marL="0" marR="0" algn="ctr">
              <a:lnSpc>
                <a:spcPct val="100000"/>
              </a:lnSpc>
              <a:spcBef>
                <a:spcPts val="0"/>
              </a:spcBef>
              <a:spcAft>
                <a:spcPts val="0"/>
              </a:spcAft>
              <a:buClr>
                <a:srgbClr val="FFFFFF"/>
              </a:buClr>
              <a:buSzPts val="1800"/>
              <a:buFont typeface="Helvetica Neue"/>
              <a:buNone/>
              <a:defRPr b="0" i="0" sz="1800" u="none" cap="none" strike="noStrike">
                <a:solidFill>
                  <a:srgbClr val="FFFFFF"/>
                </a:solidFill>
                <a:latin typeface="Helvetica Neue"/>
                <a:ea typeface="Helvetica Neue"/>
                <a:cs typeface="Helvetica Neue"/>
                <a:sym typeface="Helvetica Neue"/>
              </a:defRPr>
            </a:lvl8pPr>
            <a:lvl9pPr indent="0" lvl="8" marL="0" marR="0" algn="ctr">
              <a:lnSpc>
                <a:spcPct val="100000"/>
              </a:lnSpc>
              <a:spcBef>
                <a:spcPts val="0"/>
              </a:spcBef>
              <a:spcAft>
                <a:spcPts val="0"/>
              </a:spcAft>
              <a:buClr>
                <a:srgbClr val="FFFFFF"/>
              </a:buClr>
              <a:buSzPts val="1800"/>
              <a:buFont typeface="Helvetica Neue"/>
              <a:buNone/>
              <a:defRPr b="0" i="0" sz="1800" u="none" cap="none" strike="noStrike">
                <a:solidFill>
                  <a:srgbClr val="FFFFFF"/>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ción">
  <p:cSld name="Sección">
    <p:spTree>
      <p:nvGrpSpPr>
        <p:cNvPr id="33" name="Shape 33"/>
        <p:cNvGrpSpPr/>
        <p:nvPr/>
      </p:nvGrpSpPr>
      <p:grpSpPr>
        <a:xfrm>
          <a:off x="0" y="0"/>
          <a:ext cx="0" cy="0"/>
          <a:chOff x="0" y="0"/>
          <a:chExt cx="0" cy="0"/>
        </a:xfrm>
      </p:grpSpPr>
      <p:sp>
        <p:nvSpPr>
          <p:cNvPr id="34" name="Google Shape;34;p23"/>
          <p:cNvSpPr txBox="1"/>
          <p:nvPr>
            <p:ph type="title"/>
          </p:nvPr>
        </p:nvSpPr>
        <p:spPr>
          <a:xfrm>
            <a:off x="1206496" y="4533900"/>
            <a:ext cx="21971004" cy="4648200"/>
          </a:xfrm>
          <a:prstGeom prst="rect">
            <a:avLst/>
          </a:prstGeom>
          <a:noFill/>
          <a:ln>
            <a:noFill/>
          </a:ln>
        </p:spPr>
        <p:txBody>
          <a:bodyPr anchorCtr="0" anchor="ctr" bIns="50800" lIns="50800" spcFirstLastPara="1" rIns="50800" wrap="square" tIns="50800">
            <a:normAutofit/>
          </a:bodyPr>
          <a:lstStyle>
            <a:lvl1pPr lvl="0" algn="l">
              <a:lnSpc>
                <a:spcPct val="80000"/>
              </a:lnSpc>
              <a:spcBef>
                <a:spcPts val="0"/>
              </a:spcBef>
              <a:spcAft>
                <a:spcPts val="0"/>
              </a:spcAft>
              <a:buClr>
                <a:srgbClr val="FFFFFF"/>
              </a:buClr>
              <a:buSzPts val="11600"/>
              <a:buFont typeface="Helvetica Neue"/>
              <a:buNone/>
              <a:defRPr b="0" sz="11600">
                <a:latin typeface="Helvetica Neue"/>
                <a:ea typeface="Helvetica Neue"/>
                <a:cs typeface="Helvetica Neue"/>
                <a:sym typeface="Helvetica Neue"/>
              </a:defRPr>
            </a:lvl1pPr>
            <a:lvl2pPr lvl="1" algn="l">
              <a:lnSpc>
                <a:spcPct val="80000"/>
              </a:lnSpc>
              <a:spcBef>
                <a:spcPts val="0"/>
              </a:spcBef>
              <a:spcAft>
                <a:spcPts val="0"/>
              </a:spcAft>
              <a:buClr>
                <a:srgbClr val="FFFFFF"/>
              </a:buClr>
              <a:buSzPts val="1800"/>
              <a:buNone/>
              <a:defRPr/>
            </a:lvl2pPr>
            <a:lvl3pPr lvl="2" algn="l">
              <a:lnSpc>
                <a:spcPct val="80000"/>
              </a:lnSpc>
              <a:spcBef>
                <a:spcPts val="0"/>
              </a:spcBef>
              <a:spcAft>
                <a:spcPts val="0"/>
              </a:spcAft>
              <a:buClr>
                <a:srgbClr val="FFFFFF"/>
              </a:buClr>
              <a:buSzPts val="1800"/>
              <a:buNone/>
              <a:defRPr/>
            </a:lvl3pPr>
            <a:lvl4pPr lvl="3" algn="l">
              <a:lnSpc>
                <a:spcPct val="80000"/>
              </a:lnSpc>
              <a:spcBef>
                <a:spcPts val="0"/>
              </a:spcBef>
              <a:spcAft>
                <a:spcPts val="0"/>
              </a:spcAft>
              <a:buClr>
                <a:srgbClr val="FFFFFF"/>
              </a:buClr>
              <a:buSzPts val="1800"/>
              <a:buNone/>
              <a:defRPr/>
            </a:lvl4pPr>
            <a:lvl5pPr lvl="4" algn="l">
              <a:lnSpc>
                <a:spcPct val="80000"/>
              </a:lnSpc>
              <a:spcBef>
                <a:spcPts val="0"/>
              </a:spcBef>
              <a:spcAft>
                <a:spcPts val="0"/>
              </a:spcAft>
              <a:buClr>
                <a:srgbClr val="FFFFFF"/>
              </a:buClr>
              <a:buSzPts val="1800"/>
              <a:buNone/>
              <a:defRPr/>
            </a:lvl5pPr>
            <a:lvl6pPr lvl="5" algn="l">
              <a:lnSpc>
                <a:spcPct val="80000"/>
              </a:lnSpc>
              <a:spcBef>
                <a:spcPts val="0"/>
              </a:spcBef>
              <a:spcAft>
                <a:spcPts val="0"/>
              </a:spcAft>
              <a:buClr>
                <a:srgbClr val="FFFFFF"/>
              </a:buClr>
              <a:buSzPts val="1800"/>
              <a:buNone/>
              <a:defRPr/>
            </a:lvl6pPr>
            <a:lvl7pPr lvl="6" algn="l">
              <a:lnSpc>
                <a:spcPct val="80000"/>
              </a:lnSpc>
              <a:spcBef>
                <a:spcPts val="0"/>
              </a:spcBef>
              <a:spcAft>
                <a:spcPts val="0"/>
              </a:spcAft>
              <a:buClr>
                <a:srgbClr val="FFFFFF"/>
              </a:buClr>
              <a:buSzPts val="1800"/>
              <a:buNone/>
              <a:defRPr/>
            </a:lvl7pPr>
            <a:lvl8pPr lvl="7" algn="l">
              <a:lnSpc>
                <a:spcPct val="80000"/>
              </a:lnSpc>
              <a:spcBef>
                <a:spcPts val="0"/>
              </a:spcBef>
              <a:spcAft>
                <a:spcPts val="0"/>
              </a:spcAft>
              <a:buClr>
                <a:srgbClr val="FFFFFF"/>
              </a:buClr>
              <a:buSzPts val="1800"/>
              <a:buNone/>
              <a:defRPr/>
            </a:lvl8pPr>
            <a:lvl9pPr lvl="8" algn="l">
              <a:lnSpc>
                <a:spcPct val="80000"/>
              </a:lnSpc>
              <a:spcBef>
                <a:spcPts val="0"/>
              </a:spcBef>
              <a:spcAft>
                <a:spcPts val="0"/>
              </a:spcAft>
              <a:buClr>
                <a:srgbClr val="FFFFFF"/>
              </a:buClr>
              <a:buSzPts val="1800"/>
              <a:buNone/>
              <a:defRPr/>
            </a:lvl9pPr>
          </a:lstStyle>
          <a:p/>
        </p:txBody>
      </p:sp>
      <p:sp>
        <p:nvSpPr>
          <p:cNvPr id="35" name="Google Shape;35;p23"/>
          <p:cNvSpPr txBox="1"/>
          <p:nvPr>
            <p:ph idx="12" type="sldNum"/>
          </p:nvPr>
        </p:nvSpPr>
        <p:spPr>
          <a:xfrm>
            <a:off x="12001499" y="13085233"/>
            <a:ext cx="368505" cy="374600"/>
          </a:xfrm>
          <a:prstGeom prst="rect">
            <a:avLst/>
          </a:prstGeom>
          <a:noFill/>
          <a:ln>
            <a:noFill/>
          </a:ln>
        </p:spPr>
        <p:txBody>
          <a:bodyPr anchorCtr="0" anchor="b" bIns="50800" lIns="50800" spcFirstLastPara="1" rIns="50800" wrap="square" tIns="50800">
            <a:spAutoFit/>
          </a:bodyPr>
          <a:lstStyle>
            <a:lvl1pPr indent="0" lvl="0" marL="0" marR="0" algn="ctr">
              <a:lnSpc>
                <a:spcPct val="100000"/>
              </a:lnSpc>
              <a:spcBef>
                <a:spcPts val="0"/>
              </a:spcBef>
              <a:spcAft>
                <a:spcPts val="0"/>
              </a:spcAft>
              <a:buClr>
                <a:srgbClr val="FFFFFF"/>
              </a:buClr>
              <a:buSzPts val="1800"/>
              <a:buFont typeface="Helvetica Neue"/>
              <a:buNone/>
              <a:defRPr b="0" i="0" sz="1800" u="none" cap="none" strike="noStrike">
                <a:solidFill>
                  <a:srgbClr val="FFFFFF"/>
                </a:solidFill>
                <a:latin typeface="Helvetica Neue"/>
                <a:ea typeface="Helvetica Neue"/>
                <a:cs typeface="Helvetica Neue"/>
                <a:sym typeface="Helvetica Neue"/>
              </a:defRPr>
            </a:lvl1pPr>
            <a:lvl2pPr indent="0" lvl="1" marL="0" marR="0" algn="ctr">
              <a:lnSpc>
                <a:spcPct val="100000"/>
              </a:lnSpc>
              <a:spcBef>
                <a:spcPts val="0"/>
              </a:spcBef>
              <a:spcAft>
                <a:spcPts val="0"/>
              </a:spcAft>
              <a:buClr>
                <a:srgbClr val="FFFFFF"/>
              </a:buClr>
              <a:buSzPts val="1800"/>
              <a:buFont typeface="Helvetica Neue"/>
              <a:buNone/>
              <a:defRPr b="0" i="0" sz="1800" u="none" cap="none" strike="noStrike">
                <a:solidFill>
                  <a:srgbClr val="FFFFFF"/>
                </a:solidFill>
                <a:latin typeface="Helvetica Neue"/>
                <a:ea typeface="Helvetica Neue"/>
                <a:cs typeface="Helvetica Neue"/>
                <a:sym typeface="Helvetica Neue"/>
              </a:defRPr>
            </a:lvl2pPr>
            <a:lvl3pPr indent="0" lvl="2" marL="0" marR="0" algn="ctr">
              <a:lnSpc>
                <a:spcPct val="100000"/>
              </a:lnSpc>
              <a:spcBef>
                <a:spcPts val="0"/>
              </a:spcBef>
              <a:spcAft>
                <a:spcPts val="0"/>
              </a:spcAft>
              <a:buClr>
                <a:srgbClr val="FFFFFF"/>
              </a:buClr>
              <a:buSzPts val="1800"/>
              <a:buFont typeface="Helvetica Neue"/>
              <a:buNone/>
              <a:defRPr b="0" i="0" sz="1800" u="none" cap="none" strike="noStrike">
                <a:solidFill>
                  <a:srgbClr val="FFFFFF"/>
                </a:solidFill>
                <a:latin typeface="Helvetica Neue"/>
                <a:ea typeface="Helvetica Neue"/>
                <a:cs typeface="Helvetica Neue"/>
                <a:sym typeface="Helvetica Neue"/>
              </a:defRPr>
            </a:lvl3pPr>
            <a:lvl4pPr indent="0" lvl="3" marL="0" marR="0" algn="ctr">
              <a:lnSpc>
                <a:spcPct val="100000"/>
              </a:lnSpc>
              <a:spcBef>
                <a:spcPts val="0"/>
              </a:spcBef>
              <a:spcAft>
                <a:spcPts val="0"/>
              </a:spcAft>
              <a:buClr>
                <a:srgbClr val="FFFFFF"/>
              </a:buClr>
              <a:buSzPts val="1800"/>
              <a:buFont typeface="Helvetica Neue"/>
              <a:buNone/>
              <a:defRPr b="0" i="0" sz="1800" u="none" cap="none" strike="noStrike">
                <a:solidFill>
                  <a:srgbClr val="FFFFFF"/>
                </a:solidFill>
                <a:latin typeface="Helvetica Neue"/>
                <a:ea typeface="Helvetica Neue"/>
                <a:cs typeface="Helvetica Neue"/>
                <a:sym typeface="Helvetica Neue"/>
              </a:defRPr>
            </a:lvl4pPr>
            <a:lvl5pPr indent="0" lvl="4" marL="0" marR="0" algn="ctr">
              <a:lnSpc>
                <a:spcPct val="100000"/>
              </a:lnSpc>
              <a:spcBef>
                <a:spcPts val="0"/>
              </a:spcBef>
              <a:spcAft>
                <a:spcPts val="0"/>
              </a:spcAft>
              <a:buClr>
                <a:srgbClr val="FFFFFF"/>
              </a:buClr>
              <a:buSzPts val="1800"/>
              <a:buFont typeface="Helvetica Neue"/>
              <a:buNone/>
              <a:defRPr b="0" i="0" sz="1800" u="none" cap="none" strike="noStrike">
                <a:solidFill>
                  <a:srgbClr val="FFFFFF"/>
                </a:solidFill>
                <a:latin typeface="Helvetica Neue"/>
                <a:ea typeface="Helvetica Neue"/>
                <a:cs typeface="Helvetica Neue"/>
                <a:sym typeface="Helvetica Neue"/>
              </a:defRPr>
            </a:lvl5pPr>
            <a:lvl6pPr indent="0" lvl="5" marL="0" marR="0" algn="ctr">
              <a:lnSpc>
                <a:spcPct val="100000"/>
              </a:lnSpc>
              <a:spcBef>
                <a:spcPts val="0"/>
              </a:spcBef>
              <a:spcAft>
                <a:spcPts val="0"/>
              </a:spcAft>
              <a:buClr>
                <a:srgbClr val="FFFFFF"/>
              </a:buClr>
              <a:buSzPts val="1800"/>
              <a:buFont typeface="Helvetica Neue"/>
              <a:buNone/>
              <a:defRPr b="0" i="0" sz="1800" u="none" cap="none" strike="noStrike">
                <a:solidFill>
                  <a:srgbClr val="FFFFFF"/>
                </a:solidFill>
                <a:latin typeface="Helvetica Neue"/>
                <a:ea typeface="Helvetica Neue"/>
                <a:cs typeface="Helvetica Neue"/>
                <a:sym typeface="Helvetica Neue"/>
              </a:defRPr>
            </a:lvl6pPr>
            <a:lvl7pPr indent="0" lvl="6" marL="0" marR="0" algn="ctr">
              <a:lnSpc>
                <a:spcPct val="100000"/>
              </a:lnSpc>
              <a:spcBef>
                <a:spcPts val="0"/>
              </a:spcBef>
              <a:spcAft>
                <a:spcPts val="0"/>
              </a:spcAft>
              <a:buClr>
                <a:srgbClr val="FFFFFF"/>
              </a:buClr>
              <a:buSzPts val="1800"/>
              <a:buFont typeface="Helvetica Neue"/>
              <a:buNone/>
              <a:defRPr b="0" i="0" sz="1800" u="none" cap="none" strike="noStrike">
                <a:solidFill>
                  <a:srgbClr val="FFFFFF"/>
                </a:solidFill>
                <a:latin typeface="Helvetica Neue"/>
                <a:ea typeface="Helvetica Neue"/>
                <a:cs typeface="Helvetica Neue"/>
                <a:sym typeface="Helvetica Neue"/>
              </a:defRPr>
            </a:lvl7pPr>
            <a:lvl8pPr indent="0" lvl="7" marL="0" marR="0" algn="ctr">
              <a:lnSpc>
                <a:spcPct val="100000"/>
              </a:lnSpc>
              <a:spcBef>
                <a:spcPts val="0"/>
              </a:spcBef>
              <a:spcAft>
                <a:spcPts val="0"/>
              </a:spcAft>
              <a:buClr>
                <a:srgbClr val="FFFFFF"/>
              </a:buClr>
              <a:buSzPts val="1800"/>
              <a:buFont typeface="Helvetica Neue"/>
              <a:buNone/>
              <a:defRPr b="0" i="0" sz="1800" u="none" cap="none" strike="noStrike">
                <a:solidFill>
                  <a:srgbClr val="FFFFFF"/>
                </a:solidFill>
                <a:latin typeface="Helvetica Neue"/>
                <a:ea typeface="Helvetica Neue"/>
                <a:cs typeface="Helvetica Neue"/>
                <a:sym typeface="Helvetica Neue"/>
              </a:defRPr>
            </a:lvl8pPr>
            <a:lvl9pPr indent="0" lvl="8" marL="0" marR="0" algn="ctr">
              <a:lnSpc>
                <a:spcPct val="100000"/>
              </a:lnSpc>
              <a:spcBef>
                <a:spcPts val="0"/>
              </a:spcBef>
              <a:spcAft>
                <a:spcPts val="0"/>
              </a:spcAft>
              <a:buClr>
                <a:srgbClr val="FFFFFF"/>
              </a:buClr>
              <a:buSzPts val="1800"/>
              <a:buFont typeface="Helvetica Neue"/>
              <a:buNone/>
              <a:defRPr b="0" i="0" sz="1800" u="none" cap="none" strike="noStrike">
                <a:solidFill>
                  <a:srgbClr val="FFFFFF"/>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ólo título">
  <p:cSld name="Sólo título">
    <p:spTree>
      <p:nvGrpSpPr>
        <p:cNvPr id="36" name="Shape 36"/>
        <p:cNvGrpSpPr/>
        <p:nvPr/>
      </p:nvGrpSpPr>
      <p:grpSpPr>
        <a:xfrm>
          <a:off x="0" y="0"/>
          <a:ext cx="0" cy="0"/>
          <a:chOff x="0" y="0"/>
          <a:chExt cx="0" cy="0"/>
        </a:xfrm>
      </p:grpSpPr>
      <p:sp>
        <p:nvSpPr>
          <p:cNvPr id="37" name="Google Shape;37;p24"/>
          <p:cNvSpPr txBox="1"/>
          <p:nvPr>
            <p:ph type="title"/>
          </p:nvPr>
        </p:nvSpPr>
        <p:spPr>
          <a:xfrm>
            <a:off x="1206500" y="952500"/>
            <a:ext cx="21971000" cy="1434949"/>
          </a:xfrm>
          <a:prstGeom prst="rect">
            <a:avLst/>
          </a:prstGeom>
          <a:noFill/>
          <a:ln>
            <a:noFill/>
          </a:ln>
        </p:spPr>
        <p:txBody>
          <a:bodyPr anchorCtr="0" anchor="t" bIns="50800" lIns="50800" spcFirstLastPara="1" rIns="50800" wrap="square" tIns="50800">
            <a:normAutofit/>
          </a:bodyPr>
          <a:lstStyle>
            <a:lvl1pPr lvl="0" algn="l">
              <a:lnSpc>
                <a:spcPct val="80000"/>
              </a:lnSpc>
              <a:spcBef>
                <a:spcPts val="0"/>
              </a:spcBef>
              <a:spcAft>
                <a:spcPts val="0"/>
              </a:spcAft>
              <a:buClr>
                <a:srgbClr val="FFFFFF"/>
              </a:buClr>
              <a:buSzPts val="1800"/>
              <a:buNone/>
              <a:defRPr/>
            </a:lvl1pPr>
            <a:lvl2pPr lvl="1" algn="l">
              <a:lnSpc>
                <a:spcPct val="80000"/>
              </a:lnSpc>
              <a:spcBef>
                <a:spcPts val="0"/>
              </a:spcBef>
              <a:spcAft>
                <a:spcPts val="0"/>
              </a:spcAft>
              <a:buClr>
                <a:srgbClr val="FFFFFF"/>
              </a:buClr>
              <a:buSzPts val="1800"/>
              <a:buNone/>
              <a:defRPr/>
            </a:lvl2pPr>
            <a:lvl3pPr lvl="2" algn="l">
              <a:lnSpc>
                <a:spcPct val="80000"/>
              </a:lnSpc>
              <a:spcBef>
                <a:spcPts val="0"/>
              </a:spcBef>
              <a:spcAft>
                <a:spcPts val="0"/>
              </a:spcAft>
              <a:buClr>
                <a:srgbClr val="FFFFFF"/>
              </a:buClr>
              <a:buSzPts val="1800"/>
              <a:buNone/>
              <a:defRPr/>
            </a:lvl3pPr>
            <a:lvl4pPr lvl="3" algn="l">
              <a:lnSpc>
                <a:spcPct val="80000"/>
              </a:lnSpc>
              <a:spcBef>
                <a:spcPts val="0"/>
              </a:spcBef>
              <a:spcAft>
                <a:spcPts val="0"/>
              </a:spcAft>
              <a:buClr>
                <a:srgbClr val="FFFFFF"/>
              </a:buClr>
              <a:buSzPts val="1800"/>
              <a:buNone/>
              <a:defRPr/>
            </a:lvl4pPr>
            <a:lvl5pPr lvl="4" algn="l">
              <a:lnSpc>
                <a:spcPct val="80000"/>
              </a:lnSpc>
              <a:spcBef>
                <a:spcPts val="0"/>
              </a:spcBef>
              <a:spcAft>
                <a:spcPts val="0"/>
              </a:spcAft>
              <a:buClr>
                <a:srgbClr val="FFFFFF"/>
              </a:buClr>
              <a:buSzPts val="1800"/>
              <a:buNone/>
              <a:defRPr/>
            </a:lvl5pPr>
            <a:lvl6pPr lvl="5" algn="l">
              <a:lnSpc>
                <a:spcPct val="80000"/>
              </a:lnSpc>
              <a:spcBef>
                <a:spcPts val="0"/>
              </a:spcBef>
              <a:spcAft>
                <a:spcPts val="0"/>
              </a:spcAft>
              <a:buClr>
                <a:srgbClr val="FFFFFF"/>
              </a:buClr>
              <a:buSzPts val="1800"/>
              <a:buNone/>
              <a:defRPr/>
            </a:lvl6pPr>
            <a:lvl7pPr lvl="6" algn="l">
              <a:lnSpc>
                <a:spcPct val="80000"/>
              </a:lnSpc>
              <a:spcBef>
                <a:spcPts val="0"/>
              </a:spcBef>
              <a:spcAft>
                <a:spcPts val="0"/>
              </a:spcAft>
              <a:buClr>
                <a:srgbClr val="FFFFFF"/>
              </a:buClr>
              <a:buSzPts val="1800"/>
              <a:buNone/>
              <a:defRPr/>
            </a:lvl7pPr>
            <a:lvl8pPr lvl="7" algn="l">
              <a:lnSpc>
                <a:spcPct val="80000"/>
              </a:lnSpc>
              <a:spcBef>
                <a:spcPts val="0"/>
              </a:spcBef>
              <a:spcAft>
                <a:spcPts val="0"/>
              </a:spcAft>
              <a:buClr>
                <a:srgbClr val="FFFFFF"/>
              </a:buClr>
              <a:buSzPts val="1800"/>
              <a:buNone/>
              <a:defRPr/>
            </a:lvl8pPr>
            <a:lvl9pPr lvl="8" algn="l">
              <a:lnSpc>
                <a:spcPct val="80000"/>
              </a:lnSpc>
              <a:spcBef>
                <a:spcPts val="0"/>
              </a:spcBef>
              <a:spcAft>
                <a:spcPts val="0"/>
              </a:spcAft>
              <a:buClr>
                <a:srgbClr val="FFFFFF"/>
              </a:buClr>
              <a:buSzPts val="1800"/>
              <a:buNone/>
              <a:defRPr/>
            </a:lvl9pPr>
          </a:lstStyle>
          <a:p/>
        </p:txBody>
      </p:sp>
      <p:sp>
        <p:nvSpPr>
          <p:cNvPr id="38" name="Google Shape;38;p24"/>
          <p:cNvSpPr txBox="1"/>
          <p:nvPr>
            <p:ph idx="1" type="body"/>
          </p:nvPr>
        </p:nvSpPr>
        <p:spPr>
          <a:xfrm>
            <a:off x="1206500" y="2245962"/>
            <a:ext cx="21971000" cy="934780"/>
          </a:xfrm>
          <a:prstGeom prst="rect">
            <a:avLst/>
          </a:prstGeom>
          <a:noFill/>
          <a:ln>
            <a:noFill/>
          </a:ln>
        </p:spPr>
        <p:txBody>
          <a:bodyPr anchorCtr="0" anchor="t" bIns="45700" lIns="45700" spcFirstLastPara="1" rIns="45700" wrap="square" tIns="45700">
            <a:normAutofit/>
          </a:bodyPr>
          <a:lstStyle>
            <a:lvl1pPr indent="-228600" lvl="0" marL="457200" algn="l">
              <a:lnSpc>
                <a:spcPct val="100000"/>
              </a:lnSpc>
              <a:spcBef>
                <a:spcPts val="0"/>
              </a:spcBef>
              <a:spcAft>
                <a:spcPts val="0"/>
              </a:spcAft>
              <a:buClr>
                <a:srgbClr val="FFFFFF"/>
              </a:buClr>
              <a:buSzPts val="5500"/>
              <a:buFont typeface="Helvetica Neue"/>
              <a:buNone/>
              <a:defRPr b="1" sz="5500"/>
            </a:lvl1pPr>
            <a:lvl2pPr indent="-369189" lvl="1" marL="914400" algn="l">
              <a:lnSpc>
                <a:spcPct val="90000"/>
              </a:lnSpc>
              <a:spcBef>
                <a:spcPts val="4500"/>
              </a:spcBef>
              <a:spcAft>
                <a:spcPts val="0"/>
              </a:spcAft>
              <a:buClr>
                <a:srgbClr val="FFFFFF"/>
              </a:buClr>
              <a:buSzPts val="2214"/>
              <a:buChar char="•"/>
              <a:defRPr/>
            </a:lvl2pPr>
            <a:lvl3pPr indent="-369189" lvl="2" marL="1371600" algn="l">
              <a:lnSpc>
                <a:spcPct val="90000"/>
              </a:lnSpc>
              <a:spcBef>
                <a:spcPts val="4500"/>
              </a:spcBef>
              <a:spcAft>
                <a:spcPts val="0"/>
              </a:spcAft>
              <a:buClr>
                <a:srgbClr val="FFFFFF"/>
              </a:buClr>
              <a:buSzPts val="2214"/>
              <a:buChar char="•"/>
              <a:defRPr/>
            </a:lvl3pPr>
            <a:lvl4pPr indent="-369189" lvl="3" marL="1828800" algn="l">
              <a:lnSpc>
                <a:spcPct val="90000"/>
              </a:lnSpc>
              <a:spcBef>
                <a:spcPts val="4500"/>
              </a:spcBef>
              <a:spcAft>
                <a:spcPts val="0"/>
              </a:spcAft>
              <a:buClr>
                <a:srgbClr val="FFFFFF"/>
              </a:buClr>
              <a:buSzPts val="2214"/>
              <a:buChar char="•"/>
              <a:defRPr/>
            </a:lvl4pPr>
            <a:lvl5pPr indent="-369189" lvl="4" marL="2286000" algn="l">
              <a:lnSpc>
                <a:spcPct val="90000"/>
              </a:lnSpc>
              <a:spcBef>
                <a:spcPts val="4500"/>
              </a:spcBef>
              <a:spcAft>
                <a:spcPts val="0"/>
              </a:spcAft>
              <a:buClr>
                <a:srgbClr val="FFFFFF"/>
              </a:buClr>
              <a:buSzPts val="2214"/>
              <a:buChar char="•"/>
              <a:defRPr/>
            </a:lvl5pPr>
            <a:lvl6pPr indent="-369189" lvl="5" marL="2743200" algn="l">
              <a:lnSpc>
                <a:spcPct val="90000"/>
              </a:lnSpc>
              <a:spcBef>
                <a:spcPts val="4500"/>
              </a:spcBef>
              <a:spcAft>
                <a:spcPts val="0"/>
              </a:spcAft>
              <a:buClr>
                <a:srgbClr val="FFFFFF"/>
              </a:buClr>
              <a:buSzPts val="2214"/>
              <a:buChar char="•"/>
              <a:defRPr/>
            </a:lvl6pPr>
            <a:lvl7pPr indent="-369189" lvl="6" marL="3200400" algn="l">
              <a:lnSpc>
                <a:spcPct val="90000"/>
              </a:lnSpc>
              <a:spcBef>
                <a:spcPts val="4500"/>
              </a:spcBef>
              <a:spcAft>
                <a:spcPts val="0"/>
              </a:spcAft>
              <a:buClr>
                <a:srgbClr val="FFFFFF"/>
              </a:buClr>
              <a:buSzPts val="2214"/>
              <a:buChar char="•"/>
              <a:defRPr/>
            </a:lvl7pPr>
            <a:lvl8pPr indent="-369189" lvl="7" marL="3657600" algn="l">
              <a:lnSpc>
                <a:spcPct val="90000"/>
              </a:lnSpc>
              <a:spcBef>
                <a:spcPts val="4500"/>
              </a:spcBef>
              <a:spcAft>
                <a:spcPts val="0"/>
              </a:spcAft>
              <a:buClr>
                <a:srgbClr val="FFFFFF"/>
              </a:buClr>
              <a:buSzPts val="2214"/>
              <a:buChar char="•"/>
              <a:defRPr/>
            </a:lvl8pPr>
            <a:lvl9pPr indent="-369189" lvl="8" marL="4114800" algn="l">
              <a:lnSpc>
                <a:spcPct val="90000"/>
              </a:lnSpc>
              <a:spcBef>
                <a:spcPts val="4500"/>
              </a:spcBef>
              <a:spcAft>
                <a:spcPts val="0"/>
              </a:spcAft>
              <a:buClr>
                <a:srgbClr val="FFFFFF"/>
              </a:buClr>
              <a:buSzPts val="2214"/>
              <a:buChar char="•"/>
              <a:defRPr/>
            </a:lvl9pPr>
          </a:lstStyle>
          <a:p/>
        </p:txBody>
      </p:sp>
      <p:sp>
        <p:nvSpPr>
          <p:cNvPr id="39" name="Google Shape;39;p24"/>
          <p:cNvSpPr txBox="1"/>
          <p:nvPr>
            <p:ph idx="12" type="sldNum"/>
          </p:nvPr>
        </p:nvSpPr>
        <p:spPr>
          <a:xfrm>
            <a:off x="12001499" y="13080999"/>
            <a:ext cx="368505" cy="374600"/>
          </a:xfrm>
          <a:prstGeom prst="rect">
            <a:avLst/>
          </a:prstGeom>
          <a:noFill/>
          <a:ln>
            <a:noFill/>
          </a:ln>
        </p:spPr>
        <p:txBody>
          <a:bodyPr anchorCtr="0" anchor="b" bIns="50800" lIns="50800" spcFirstLastPara="1" rIns="50800" wrap="square" tIns="50800">
            <a:spAutoFit/>
          </a:bodyPr>
          <a:lstStyle>
            <a:lvl1pPr indent="0" lvl="0" marL="0" marR="0" algn="ctr">
              <a:lnSpc>
                <a:spcPct val="100000"/>
              </a:lnSpc>
              <a:spcBef>
                <a:spcPts val="0"/>
              </a:spcBef>
              <a:spcAft>
                <a:spcPts val="0"/>
              </a:spcAft>
              <a:buClr>
                <a:srgbClr val="FFFFFF"/>
              </a:buClr>
              <a:buSzPts val="1800"/>
              <a:buFont typeface="Helvetica Neue"/>
              <a:buNone/>
              <a:defRPr b="0" i="0" sz="1800" u="none" cap="none" strike="noStrike">
                <a:solidFill>
                  <a:srgbClr val="FFFFFF"/>
                </a:solidFill>
                <a:latin typeface="Helvetica Neue"/>
                <a:ea typeface="Helvetica Neue"/>
                <a:cs typeface="Helvetica Neue"/>
                <a:sym typeface="Helvetica Neue"/>
              </a:defRPr>
            </a:lvl1pPr>
            <a:lvl2pPr indent="0" lvl="1" marL="0" marR="0" algn="ctr">
              <a:lnSpc>
                <a:spcPct val="100000"/>
              </a:lnSpc>
              <a:spcBef>
                <a:spcPts val="0"/>
              </a:spcBef>
              <a:spcAft>
                <a:spcPts val="0"/>
              </a:spcAft>
              <a:buClr>
                <a:srgbClr val="FFFFFF"/>
              </a:buClr>
              <a:buSzPts val="1800"/>
              <a:buFont typeface="Helvetica Neue"/>
              <a:buNone/>
              <a:defRPr b="0" i="0" sz="1800" u="none" cap="none" strike="noStrike">
                <a:solidFill>
                  <a:srgbClr val="FFFFFF"/>
                </a:solidFill>
                <a:latin typeface="Helvetica Neue"/>
                <a:ea typeface="Helvetica Neue"/>
                <a:cs typeface="Helvetica Neue"/>
                <a:sym typeface="Helvetica Neue"/>
              </a:defRPr>
            </a:lvl2pPr>
            <a:lvl3pPr indent="0" lvl="2" marL="0" marR="0" algn="ctr">
              <a:lnSpc>
                <a:spcPct val="100000"/>
              </a:lnSpc>
              <a:spcBef>
                <a:spcPts val="0"/>
              </a:spcBef>
              <a:spcAft>
                <a:spcPts val="0"/>
              </a:spcAft>
              <a:buClr>
                <a:srgbClr val="FFFFFF"/>
              </a:buClr>
              <a:buSzPts val="1800"/>
              <a:buFont typeface="Helvetica Neue"/>
              <a:buNone/>
              <a:defRPr b="0" i="0" sz="1800" u="none" cap="none" strike="noStrike">
                <a:solidFill>
                  <a:srgbClr val="FFFFFF"/>
                </a:solidFill>
                <a:latin typeface="Helvetica Neue"/>
                <a:ea typeface="Helvetica Neue"/>
                <a:cs typeface="Helvetica Neue"/>
                <a:sym typeface="Helvetica Neue"/>
              </a:defRPr>
            </a:lvl3pPr>
            <a:lvl4pPr indent="0" lvl="3" marL="0" marR="0" algn="ctr">
              <a:lnSpc>
                <a:spcPct val="100000"/>
              </a:lnSpc>
              <a:spcBef>
                <a:spcPts val="0"/>
              </a:spcBef>
              <a:spcAft>
                <a:spcPts val="0"/>
              </a:spcAft>
              <a:buClr>
                <a:srgbClr val="FFFFFF"/>
              </a:buClr>
              <a:buSzPts val="1800"/>
              <a:buFont typeface="Helvetica Neue"/>
              <a:buNone/>
              <a:defRPr b="0" i="0" sz="1800" u="none" cap="none" strike="noStrike">
                <a:solidFill>
                  <a:srgbClr val="FFFFFF"/>
                </a:solidFill>
                <a:latin typeface="Helvetica Neue"/>
                <a:ea typeface="Helvetica Neue"/>
                <a:cs typeface="Helvetica Neue"/>
                <a:sym typeface="Helvetica Neue"/>
              </a:defRPr>
            </a:lvl4pPr>
            <a:lvl5pPr indent="0" lvl="4" marL="0" marR="0" algn="ctr">
              <a:lnSpc>
                <a:spcPct val="100000"/>
              </a:lnSpc>
              <a:spcBef>
                <a:spcPts val="0"/>
              </a:spcBef>
              <a:spcAft>
                <a:spcPts val="0"/>
              </a:spcAft>
              <a:buClr>
                <a:srgbClr val="FFFFFF"/>
              </a:buClr>
              <a:buSzPts val="1800"/>
              <a:buFont typeface="Helvetica Neue"/>
              <a:buNone/>
              <a:defRPr b="0" i="0" sz="1800" u="none" cap="none" strike="noStrike">
                <a:solidFill>
                  <a:srgbClr val="FFFFFF"/>
                </a:solidFill>
                <a:latin typeface="Helvetica Neue"/>
                <a:ea typeface="Helvetica Neue"/>
                <a:cs typeface="Helvetica Neue"/>
                <a:sym typeface="Helvetica Neue"/>
              </a:defRPr>
            </a:lvl5pPr>
            <a:lvl6pPr indent="0" lvl="5" marL="0" marR="0" algn="ctr">
              <a:lnSpc>
                <a:spcPct val="100000"/>
              </a:lnSpc>
              <a:spcBef>
                <a:spcPts val="0"/>
              </a:spcBef>
              <a:spcAft>
                <a:spcPts val="0"/>
              </a:spcAft>
              <a:buClr>
                <a:srgbClr val="FFFFFF"/>
              </a:buClr>
              <a:buSzPts val="1800"/>
              <a:buFont typeface="Helvetica Neue"/>
              <a:buNone/>
              <a:defRPr b="0" i="0" sz="1800" u="none" cap="none" strike="noStrike">
                <a:solidFill>
                  <a:srgbClr val="FFFFFF"/>
                </a:solidFill>
                <a:latin typeface="Helvetica Neue"/>
                <a:ea typeface="Helvetica Neue"/>
                <a:cs typeface="Helvetica Neue"/>
                <a:sym typeface="Helvetica Neue"/>
              </a:defRPr>
            </a:lvl6pPr>
            <a:lvl7pPr indent="0" lvl="6" marL="0" marR="0" algn="ctr">
              <a:lnSpc>
                <a:spcPct val="100000"/>
              </a:lnSpc>
              <a:spcBef>
                <a:spcPts val="0"/>
              </a:spcBef>
              <a:spcAft>
                <a:spcPts val="0"/>
              </a:spcAft>
              <a:buClr>
                <a:srgbClr val="FFFFFF"/>
              </a:buClr>
              <a:buSzPts val="1800"/>
              <a:buFont typeface="Helvetica Neue"/>
              <a:buNone/>
              <a:defRPr b="0" i="0" sz="1800" u="none" cap="none" strike="noStrike">
                <a:solidFill>
                  <a:srgbClr val="FFFFFF"/>
                </a:solidFill>
                <a:latin typeface="Helvetica Neue"/>
                <a:ea typeface="Helvetica Neue"/>
                <a:cs typeface="Helvetica Neue"/>
                <a:sym typeface="Helvetica Neue"/>
              </a:defRPr>
            </a:lvl7pPr>
            <a:lvl8pPr indent="0" lvl="7" marL="0" marR="0" algn="ctr">
              <a:lnSpc>
                <a:spcPct val="100000"/>
              </a:lnSpc>
              <a:spcBef>
                <a:spcPts val="0"/>
              </a:spcBef>
              <a:spcAft>
                <a:spcPts val="0"/>
              </a:spcAft>
              <a:buClr>
                <a:srgbClr val="FFFFFF"/>
              </a:buClr>
              <a:buSzPts val="1800"/>
              <a:buFont typeface="Helvetica Neue"/>
              <a:buNone/>
              <a:defRPr b="0" i="0" sz="1800" u="none" cap="none" strike="noStrike">
                <a:solidFill>
                  <a:srgbClr val="FFFFFF"/>
                </a:solidFill>
                <a:latin typeface="Helvetica Neue"/>
                <a:ea typeface="Helvetica Neue"/>
                <a:cs typeface="Helvetica Neue"/>
                <a:sym typeface="Helvetica Neue"/>
              </a:defRPr>
            </a:lvl8pPr>
            <a:lvl9pPr indent="0" lvl="8" marL="0" marR="0" algn="ctr">
              <a:lnSpc>
                <a:spcPct val="100000"/>
              </a:lnSpc>
              <a:spcBef>
                <a:spcPts val="0"/>
              </a:spcBef>
              <a:spcAft>
                <a:spcPts val="0"/>
              </a:spcAft>
              <a:buClr>
                <a:srgbClr val="FFFFFF"/>
              </a:buClr>
              <a:buSzPts val="1800"/>
              <a:buFont typeface="Helvetica Neue"/>
              <a:buNone/>
              <a:defRPr b="0" i="0" sz="1800" u="none" cap="none" strike="noStrike">
                <a:solidFill>
                  <a:srgbClr val="FFFFFF"/>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Agenda">
    <p:spTree>
      <p:nvGrpSpPr>
        <p:cNvPr id="40" name="Shape 40"/>
        <p:cNvGrpSpPr/>
        <p:nvPr/>
      </p:nvGrpSpPr>
      <p:grpSpPr>
        <a:xfrm>
          <a:off x="0" y="0"/>
          <a:ext cx="0" cy="0"/>
          <a:chOff x="0" y="0"/>
          <a:chExt cx="0" cy="0"/>
        </a:xfrm>
      </p:grpSpPr>
      <p:sp>
        <p:nvSpPr>
          <p:cNvPr id="41" name="Google Shape;41;p25"/>
          <p:cNvSpPr txBox="1"/>
          <p:nvPr>
            <p:ph type="title"/>
          </p:nvPr>
        </p:nvSpPr>
        <p:spPr>
          <a:xfrm>
            <a:off x="1206500" y="952500"/>
            <a:ext cx="21971000" cy="1435100"/>
          </a:xfrm>
          <a:prstGeom prst="rect">
            <a:avLst/>
          </a:prstGeom>
          <a:noFill/>
          <a:ln>
            <a:noFill/>
          </a:ln>
        </p:spPr>
        <p:txBody>
          <a:bodyPr anchorCtr="0" anchor="t" bIns="50800" lIns="50800" spcFirstLastPara="1" rIns="50800" wrap="square" tIns="50800">
            <a:normAutofit/>
          </a:bodyPr>
          <a:lstStyle>
            <a:lvl1pPr lvl="0" algn="l">
              <a:lnSpc>
                <a:spcPct val="80000"/>
              </a:lnSpc>
              <a:spcBef>
                <a:spcPts val="0"/>
              </a:spcBef>
              <a:spcAft>
                <a:spcPts val="0"/>
              </a:spcAft>
              <a:buClr>
                <a:srgbClr val="FFFFFF"/>
              </a:buClr>
              <a:buSzPts val="1800"/>
              <a:buNone/>
              <a:defRPr/>
            </a:lvl1pPr>
            <a:lvl2pPr lvl="1" algn="l">
              <a:lnSpc>
                <a:spcPct val="80000"/>
              </a:lnSpc>
              <a:spcBef>
                <a:spcPts val="0"/>
              </a:spcBef>
              <a:spcAft>
                <a:spcPts val="0"/>
              </a:spcAft>
              <a:buClr>
                <a:srgbClr val="FFFFFF"/>
              </a:buClr>
              <a:buSzPts val="1800"/>
              <a:buNone/>
              <a:defRPr/>
            </a:lvl2pPr>
            <a:lvl3pPr lvl="2" algn="l">
              <a:lnSpc>
                <a:spcPct val="80000"/>
              </a:lnSpc>
              <a:spcBef>
                <a:spcPts val="0"/>
              </a:spcBef>
              <a:spcAft>
                <a:spcPts val="0"/>
              </a:spcAft>
              <a:buClr>
                <a:srgbClr val="FFFFFF"/>
              </a:buClr>
              <a:buSzPts val="1800"/>
              <a:buNone/>
              <a:defRPr/>
            </a:lvl3pPr>
            <a:lvl4pPr lvl="3" algn="l">
              <a:lnSpc>
                <a:spcPct val="80000"/>
              </a:lnSpc>
              <a:spcBef>
                <a:spcPts val="0"/>
              </a:spcBef>
              <a:spcAft>
                <a:spcPts val="0"/>
              </a:spcAft>
              <a:buClr>
                <a:srgbClr val="FFFFFF"/>
              </a:buClr>
              <a:buSzPts val="1800"/>
              <a:buNone/>
              <a:defRPr/>
            </a:lvl4pPr>
            <a:lvl5pPr lvl="4" algn="l">
              <a:lnSpc>
                <a:spcPct val="80000"/>
              </a:lnSpc>
              <a:spcBef>
                <a:spcPts val="0"/>
              </a:spcBef>
              <a:spcAft>
                <a:spcPts val="0"/>
              </a:spcAft>
              <a:buClr>
                <a:srgbClr val="FFFFFF"/>
              </a:buClr>
              <a:buSzPts val="1800"/>
              <a:buNone/>
              <a:defRPr/>
            </a:lvl5pPr>
            <a:lvl6pPr lvl="5" algn="l">
              <a:lnSpc>
                <a:spcPct val="80000"/>
              </a:lnSpc>
              <a:spcBef>
                <a:spcPts val="0"/>
              </a:spcBef>
              <a:spcAft>
                <a:spcPts val="0"/>
              </a:spcAft>
              <a:buClr>
                <a:srgbClr val="FFFFFF"/>
              </a:buClr>
              <a:buSzPts val="1800"/>
              <a:buNone/>
              <a:defRPr/>
            </a:lvl6pPr>
            <a:lvl7pPr lvl="6" algn="l">
              <a:lnSpc>
                <a:spcPct val="80000"/>
              </a:lnSpc>
              <a:spcBef>
                <a:spcPts val="0"/>
              </a:spcBef>
              <a:spcAft>
                <a:spcPts val="0"/>
              </a:spcAft>
              <a:buClr>
                <a:srgbClr val="FFFFFF"/>
              </a:buClr>
              <a:buSzPts val="1800"/>
              <a:buNone/>
              <a:defRPr/>
            </a:lvl7pPr>
            <a:lvl8pPr lvl="7" algn="l">
              <a:lnSpc>
                <a:spcPct val="80000"/>
              </a:lnSpc>
              <a:spcBef>
                <a:spcPts val="0"/>
              </a:spcBef>
              <a:spcAft>
                <a:spcPts val="0"/>
              </a:spcAft>
              <a:buClr>
                <a:srgbClr val="FFFFFF"/>
              </a:buClr>
              <a:buSzPts val="1800"/>
              <a:buNone/>
              <a:defRPr/>
            </a:lvl8pPr>
            <a:lvl9pPr lvl="8" algn="l">
              <a:lnSpc>
                <a:spcPct val="80000"/>
              </a:lnSpc>
              <a:spcBef>
                <a:spcPts val="0"/>
              </a:spcBef>
              <a:spcAft>
                <a:spcPts val="0"/>
              </a:spcAft>
              <a:buClr>
                <a:srgbClr val="FFFFFF"/>
              </a:buClr>
              <a:buSzPts val="1800"/>
              <a:buNone/>
              <a:defRPr/>
            </a:lvl9pPr>
          </a:lstStyle>
          <a:p/>
        </p:txBody>
      </p:sp>
      <p:sp>
        <p:nvSpPr>
          <p:cNvPr id="42" name="Google Shape;42;p25"/>
          <p:cNvSpPr txBox="1"/>
          <p:nvPr>
            <p:ph idx="1" type="body"/>
          </p:nvPr>
        </p:nvSpPr>
        <p:spPr>
          <a:xfrm>
            <a:off x="1206500" y="2245962"/>
            <a:ext cx="21971000" cy="934780"/>
          </a:xfrm>
          <a:prstGeom prst="rect">
            <a:avLst/>
          </a:prstGeom>
          <a:noFill/>
          <a:ln>
            <a:noFill/>
          </a:ln>
        </p:spPr>
        <p:txBody>
          <a:bodyPr anchorCtr="0" anchor="t" bIns="45700" lIns="45700" spcFirstLastPara="1" rIns="45700" wrap="square" tIns="45700">
            <a:normAutofit/>
          </a:bodyPr>
          <a:lstStyle>
            <a:lvl1pPr indent="-228600" lvl="0" marL="457200" algn="l">
              <a:lnSpc>
                <a:spcPct val="100000"/>
              </a:lnSpc>
              <a:spcBef>
                <a:spcPts val="0"/>
              </a:spcBef>
              <a:spcAft>
                <a:spcPts val="0"/>
              </a:spcAft>
              <a:buClr>
                <a:srgbClr val="FFFFFF"/>
              </a:buClr>
              <a:buSzPts val="5500"/>
              <a:buFont typeface="Helvetica Neue"/>
              <a:buNone/>
              <a:defRPr b="1" sz="5500"/>
            </a:lvl1pPr>
            <a:lvl2pPr indent="-369189" lvl="1" marL="914400" algn="l">
              <a:lnSpc>
                <a:spcPct val="90000"/>
              </a:lnSpc>
              <a:spcBef>
                <a:spcPts val="4500"/>
              </a:spcBef>
              <a:spcAft>
                <a:spcPts val="0"/>
              </a:spcAft>
              <a:buClr>
                <a:srgbClr val="FFFFFF"/>
              </a:buClr>
              <a:buSzPts val="2214"/>
              <a:buChar char="•"/>
              <a:defRPr/>
            </a:lvl2pPr>
            <a:lvl3pPr indent="-369189" lvl="2" marL="1371600" algn="l">
              <a:lnSpc>
                <a:spcPct val="90000"/>
              </a:lnSpc>
              <a:spcBef>
                <a:spcPts val="4500"/>
              </a:spcBef>
              <a:spcAft>
                <a:spcPts val="0"/>
              </a:spcAft>
              <a:buClr>
                <a:srgbClr val="FFFFFF"/>
              </a:buClr>
              <a:buSzPts val="2214"/>
              <a:buChar char="•"/>
              <a:defRPr/>
            </a:lvl3pPr>
            <a:lvl4pPr indent="-369189" lvl="3" marL="1828800" algn="l">
              <a:lnSpc>
                <a:spcPct val="90000"/>
              </a:lnSpc>
              <a:spcBef>
                <a:spcPts val="4500"/>
              </a:spcBef>
              <a:spcAft>
                <a:spcPts val="0"/>
              </a:spcAft>
              <a:buClr>
                <a:srgbClr val="FFFFFF"/>
              </a:buClr>
              <a:buSzPts val="2214"/>
              <a:buChar char="•"/>
              <a:defRPr/>
            </a:lvl4pPr>
            <a:lvl5pPr indent="-369189" lvl="4" marL="2286000" algn="l">
              <a:lnSpc>
                <a:spcPct val="90000"/>
              </a:lnSpc>
              <a:spcBef>
                <a:spcPts val="4500"/>
              </a:spcBef>
              <a:spcAft>
                <a:spcPts val="0"/>
              </a:spcAft>
              <a:buClr>
                <a:srgbClr val="FFFFFF"/>
              </a:buClr>
              <a:buSzPts val="2214"/>
              <a:buChar char="•"/>
              <a:defRPr/>
            </a:lvl5pPr>
            <a:lvl6pPr indent="-369189" lvl="5" marL="2743200" algn="l">
              <a:lnSpc>
                <a:spcPct val="90000"/>
              </a:lnSpc>
              <a:spcBef>
                <a:spcPts val="4500"/>
              </a:spcBef>
              <a:spcAft>
                <a:spcPts val="0"/>
              </a:spcAft>
              <a:buClr>
                <a:srgbClr val="FFFFFF"/>
              </a:buClr>
              <a:buSzPts val="2214"/>
              <a:buChar char="•"/>
              <a:defRPr/>
            </a:lvl6pPr>
            <a:lvl7pPr indent="-369189" lvl="6" marL="3200400" algn="l">
              <a:lnSpc>
                <a:spcPct val="90000"/>
              </a:lnSpc>
              <a:spcBef>
                <a:spcPts val="4500"/>
              </a:spcBef>
              <a:spcAft>
                <a:spcPts val="0"/>
              </a:spcAft>
              <a:buClr>
                <a:srgbClr val="FFFFFF"/>
              </a:buClr>
              <a:buSzPts val="2214"/>
              <a:buChar char="•"/>
              <a:defRPr/>
            </a:lvl7pPr>
            <a:lvl8pPr indent="-369189" lvl="7" marL="3657600" algn="l">
              <a:lnSpc>
                <a:spcPct val="90000"/>
              </a:lnSpc>
              <a:spcBef>
                <a:spcPts val="4500"/>
              </a:spcBef>
              <a:spcAft>
                <a:spcPts val="0"/>
              </a:spcAft>
              <a:buClr>
                <a:srgbClr val="FFFFFF"/>
              </a:buClr>
              <a:buSzPts val="2214"/>
              <a:buChar char="•"/>
              <a:defRPr/>
            </a:lvl8pPr>
            <a:lvl9pPr indent="-369189" lvl="8" marL="4114800" algn="l">
              <a:lnSpc>
                <a:spcPct val="90000"/>
              </a:lnSpc>
              <a:spcBef>
                <a:spcPts val="4500"/>
              </a:spcBef>
              <a:spcAft>
                <a:spcPts val="0"/>
              </a:spcAft>
              <a:buClr>
                <a:srgbClr val="FFFFFF"/>
              </a:buClr>
              <a:buSzPts val="2214"/>
              <a:buChar char="•"/>
              <a:defRPr/>
            </a:lvl9pPr>
          </a:lstStyle>
          <a:p/>
        </p:txBody>
      </p:sp>
      <p:sp>
        <p:nvSpPr>
          <p:cNvPr id="43" name="Google Shape;43;p25"/>
          <p:cNvSpPr txBox="1"/>
          <p:nvPr>
            <p:ph idx="2" type="body"/>
          </p:nvPr>
        </p:nvSpPr>
        <p:spPr>
          <a:xfrm>
            <a:off x="1206500" y="4248504"/>
            <a:ext cx="21971000" cy="8256012"/>
          </a:xfrm>
          <a:prstGeom prst="rect">
            <a:avLst/>
          </a:prstGeom>
          <a:noFill/>
          <a:ln>
            <a:noFill/>
          </a:ln>
        </p:spPr>
        <p:txBody>
          <a:bodyPr anchorCtr="0" anchor="t" bIns="50800" lIns="50800" spcFirstLastPara="1" rIns="50800" wrap="square" tIns="50800">
            <a:normAutofit/>
          </a:bodyPr>
          <a:lstStyle>
            <a:lvl1pPr indent="-228600" lvl="0" marL="457200" algn="l">
              <a:lnSpc>
                <a:spcPct val="100000"/>
              </a:lnSpc>
              <a:spcBef>
                <a:spcPts val="1800"/>
              </a:spcBef>
              <a:spcAft>
                <a:spcPts val="0"/>
              </a:spcAft>
              <a:buClr>
                <a:srgbClr val="FFFFFF"/>
              </a:buClr>
              <a:buSzPts val="5500"/>
              <a:buFont typeface="Helvetica Neue"/>
              <a:buNone/>
              <a:defRPr sz="5500"/>
            </a:lvl1pPr>
            <a:lvl2pPr indent="-228600" lvl="1" marL="914400" algn="l">
              <a:lnSpc>
                <a:spcPct val="100000"/>
              </a:lnSpc>
              <a:spcBef>
                <a:spcPts val="1800"/>
              </a:spcBef>
              <a:spcAft>
                <a:spcPts val="0"/>
              </a:spcAft>
              <a:buClr>
                <a:srgbClr val="FFFFFF"/>
              </a:buClr>
              <a:buSzPts val="5500"/>
              <a:buFont typeface="Helvetica Neue"/>
              <a:buNone/>
              <a:defRPr sz="5500"/>
            </a:lvl2pPr>
            <a:lvl3pPr indent="-228600" lvl="2" marL="1371600" algn="l">
              <a:lnSpc>
                <a:spcPct val="100000"/>
              </a:lnSpc>
              <a:spcBef>
                <a:spcPts val="1800"/>
              </a:spcBef>
              <a:spcAft>
                <a:spcPts val="0"/>
              </a:spcAft>
              <a:buClr>
                <a:srgbClr val="FFFFFF"/>
              </a:buClr>
              <a:buSzPts val="5500"/>
              <a:buFont typeface="Helvetica Neue"/>
              <a:buNone/>
              <a:defRPr sz="5500"/>
            </a:lvl3pPr>
            <a:lvl4pPr indent="-228600" lvl="3" marL="1828800" algn="l">
              <a:lnSpc>
                <a:spcPct val="100000"/>
              </a:lnSpc>
              <a:spcBef>
                <a:spcPts val="1800"/>
              </a:spcBef>
              <a:spcAft>
                <a:spcPts val="0"/>
              </a:spcAft>
              <a:buClr>
                <a:srgbClr val="FFFFFF"/>
              </a:buClr>
              <a:buSzPts val="5500"/>
              <a:buFont typeface="Helvetica Neue"/>
              <a:buNone/>
              <a:defRPr sz="5500"/>
            </a:lvl4pPr>
            <a:lvl5pPr indent="-228600" lvl="4" marL="2286000" algn="l">
              <a:lnSpc>
                <a:spcPct val="100000"/>
              </a:lnSpc>
              <a:spcBef>
                <a:spcPts val="1800"/>
              </a:spcBef>
              <a:spcAft>
                <a:spcPts val="0"/>
              </a:spcAft>
              <a:buClr>
                <a:srgbClr val="FFFFFF"/>
              </a:buClr>
              <a:buSzPts val="5500"/>
              <a:buFont typeface="Helvetica Neue"/>
              <a:buNone/>
              <a:defRPr sz="5500"/>
            </a:lvl5pPr>
            <a:lvl6pPr indent="-369189" lvl="5" marL="2743200" algn="l">
              <a:lnSpc>
                <a:spcPct val="90000"/>
              </a:lnSpc>
              <a:spcBef>
                <a:spcPts val="4500"/>
              </a:spcBef>
              <a:spcAft>
                <a:spcPts val="0"/>
              </a:spcAft>
              <a:buClr>
                <a:srgbClr val="FFFFFF"/>
              </a:buClr>
              <a:buSzPts val="2214"/>
              <a:buChar char="•"/>
              <a:defRPr/>
            </a:lvl6pPr>
            <a:lvl7pPr indent="-369189" lvl="6" marL="3200400" algn="l">
              <a:lnSpc>
                <a:spcPct val="90000"/>
              </a:lnSpc>
              <a:spcBef>
                <a:spcPts val="4500"/>
              </a:spcBef>
              <a:spcAft>
                <a:spcPts val="0"/>
              </a:spcAft>
              <a:buClr>
                <a:srgbClr val="FFFFFF"/>
              </a:buClr>
              <a:buSzPts val="2214"/>
              <a:buChar char="•"/>
              <a:defRPr/>
            </a:lvl7pPr>
            <a:lvl8pPr indent="-369189" lvl="7" marL="3657600" algn="l">
              <a:lnSpc>
                <a:spcPct val="90000"/>
              </a:lnSpc>
              <a:spcBef>
                <a:spcPts val="4500"/>
              </a:spcBef>
              <a:spcAft>
                <a:spcPts val="0"/>
              </a:spcAft>
              <a:buClr>
                <a:srgbClr val="FFFFFF"/>
              </a:buClr>
              <a:buSzPts val="2214"/>
              <a:buChar char="•"/>
              <a:defRPr/>
            </a:lvl8pPr>
            <a:lvl9pPr indent="-369189" lvl="8" marL="4114800" algn="l">
              <a:lnSpc>
                <a:spcPct val="90000"/>
              </a:lnSpc>
              <a:spcBef>
                <a:spcPts val="4500"/>
              </a:spcBef>
              <a:spcAft>
                <a:spcPts val="0"/>
              </a:spcAft>
              <a:buClr>
                <a:srgbClr val="FFFFFF"/>
              </a:buClr>
              <a:buSzPts val="2214"/>
              <a:buChar char="•"/>
              <a:defRPr/>
            </a:lvl9pPr>
          </a:lstStyle>
          <a:p/>
        </p:txBody>
      </p:sp>
      <p:sp>
        <p:nvSpPr>
          <p:cNvPr id="44" name="Google Shape;44;p25"/>
          <p:cNvSpPr txBox="1"/>
          <p:nvPr>
            <p:ph idx="12" type="sldNum"/>
          </p:nvPr>
        </p:nvSpPr>
        <p:spPr>
          <a:xfrm>
            <a:off x="12001499" y="13080999"/>
            <a:ext cx="368505" cy="374600"/>
          </a:xfrm>
          <a:prstGeom prst="rect">
            <a:avLst/>
          </a:prstGeom>
          <a:noFill/>
          <a:ln>
            <a:noFill/>
          </a:ln>
        </p:spPr>
        <p:txBody>
          <a:bodyPr anchorCtr="0" anchor="b" bIns="50800" lIns="50800" spcFirstLastPara="1" rIns="50800" wrap="square" tIns="50800">
            <a:spAutoFit/>
          </a:bodyPr>
          <a:lstStyle>
            <a:lvl1pPr indent="0" lvl="0" marL="0" marR="0" algn="ctr">
              <a:lnSpc>
                <a:spcPct val="100000"/>
              </a:lnSpc>
              <a:spcBef>
                <a:spcPts val="0"/>
              </a:spcBef>
              <a:spcAft>
                <a:spcPts val="0"/>
              </a:spcAft>
              <a:buClr>
                <a:srgbClr val="FFFFFF"/>
              </a:buClr>
              <a:buSzPts val="1800"/>
              <a:buFont typeface="Helvetica Neue"/>
              <a:buNone/>
              <a:defRPr b="0" i="0" sz="1800" u="none" cap="none" strike="noStrike">
                <a:solidFill>
                  <a:srgbClr val="FFFFFF"/>
                </a:solidFill>
                <a:latin typeface="Helvetica Neue"/>
                <a:ea typeface="Helvetica Neue"/>
                <a:cs typeface="Helvetica Neue"/>
                <a:sym typeface="Helvetica Neue"/>
              </a:defRPr>
            </a:lvl1pPr>
            <a:lvl2pPr indent="0" lvl="1" marL="0" marR="0" algn="ctr">
              <a:lnSpc>
                <a:spcPct val="100000"/>
              </a:lnSpc>
              <a:spcBef>
                <a:spcPts val="0"/>
              </a:spcBef>
              <a:spcAft>
                <a:spcPts val="0"/>
              </a:spcAft>
              <a:buClr>
                <a:srgbClr val="FFFFFF"/>
              </a:buClr>
              <a:buSzPts val="1800"/>
              <a:buFont typeface="Helvetica Neue"/>
              <a:buNone/>
              <a:defRPr b="0" i="0" sz="1800" u="none" cap="none" strike="noStrike">
                <a:solidFill>
                  <a:srgbClr val="FFFFFF"/>
                </a:solidFill>
                <a:latin typeface="Helvetica Neue"/>
                <a:ea typeface="Helvetica Neue"/>
                <a:cs typeface="Helvetica Neue"/>
                <a:sym typeface="Helvetica Neue"/>
              </a:defRPr>
            </a:lvl2pPr>
            <a:lvl3pPr indent="0" lvl="2" marL="0" marR="0" algn="ctr">
              <a:lnSpc>
                <a:spcPct val="100000"/>
              </a:lnSpc>
              <a:spcBef>
                <a:spcPts val="0"/>
              </a:spcBef>
              <a:spcAft>
                <a:spcPts val="0"/>
              </a:spcAft>
              <a:buClr>
                <a:srgbClr val="FFFFFF"/>
              </a:buClr>
              <a:buSzPts val="1800"/>
              <a:buFont typeface="Helvetica Neue"/>
              <a:buNone/>
              <a:defRPr b="0" i="0" sz="1800" u="none" cap="none" strike="noStrike">
                <a:solidFill>
                  <a:srgbClr val="FFFFFF"/>
                </a:solidFill>
                <a:latin typeface="Helvetica Neue"/>
                <a:ea typeface="Helvetica Neue"/>
                <a:cs typeface="Helvetica Neue"/>
                <a:sym typeface="Helvetica Neue"/>
              </a:defRPr>
            </a:lvl3pPr>
            <a:lvl4pPr indent="0" lvl="3" marL="0" marR="0" algn="ctr">
              <a:lnSpc>
                <a:spcPct val="100000"/>
              </a:lnSpc>
              <a:spcBef>
                <a:spcPts val="0"/>
              </a:spcBef>
              <a:spcAft>
                <a:spcPts val="0"/>
              </a:spcAft>
              <a:buClr>
                <a:srgbClr val="FFFFFF"/>
              </a:buClr>
              <a:buSzPts val="1800"/>
              <a:buFont typeface="Helvetica Neue"/>
              <a:buNone/>
              <a:defRPr b="0" i="0" sz="1800" u="none" cap="none" strike="noStrike">
                <a:solidFill>
                  <a:srgbClr val="FFFFFF"/>
                </a:solidFill>
                <a:latin typeface="Helvetica Neue"/>
                <a:ea typeface="Helvetica Neue"/>
                <a:cs typeface="Helvetica Neue"/>
                <a:sym typeface="Helvetica Neue"/>
              </a:defRPr>
            </a:lvl4pPr>
            <a:lvl5pPr indent="0" lvl="4" marL="0" marR="0" algn="ctr">
              <a:lnSpc>
                <a:spcPct val="100000"/>
              </a:lnSpc>
              <a:spcBef>
                <a:spcPts val="0"/>
              </a:spcBef>
              <a:spcAft>
                <a:spcPts val="0"/>
              </a:spcAft>
              <a:buClr>
                <a:srgbClr val="FFFFFF"/>
              </a:buClr>
              <a:buSzPts val="1800"/>
              <a:buFont typeface="Helvetica Neue"/>
              <a:buNone/>
              <a:defRPr b="0" i="0" sz="1800" u="none" cap="none" strike="noStrike">
                <a:solidFill>
                  <a:srgbClr val="FFFFFF"/>
                </a:solidFill>
                <a:latin typeface="Helvetica Neue"/>
                <a:ea typeface="Helvetica Neue"/>
                <a:cs typeface="Helvetica Neue"/>
                <a:sym typeface="Helvetica Neue"/>
              </a:defRPr>
            </a:lvl5pPr>
            <a:lvl6pPr indent="0" lvl="5" marL="0" marR="0" algn="ctr">
              <a:lnSpc>
                <a:spcPct val="100000"/>
              </a:lnSpc>
              <a:spcBef>
                <a:spcPts val="0"/>
              </a:spcBef>
              <a:spcAft>
                <a:spcPts val="0"/>
              </a:spcAft>
              <a:buClr>
                <a:srgbClr val="FFFFFF"/>
              </a:buClr>
              <a:buSzPts val="1800"/>
              <a:buFont typeface="Helvetica Neue"/>
              <a:buNone/>
              <a:defRPr b="0" i="0" sz="1800" u="none" cap="none" strike="noStrike">
                <a:solidFill>
                  <a:srgbClr val="FFFFFF"/>
                </a:solidFill>
                <a:latin typeface="Helvetica Neue"/>
                <a:ea typeface="Helvetica Neue"/>
                <a:cs typeface="Helvetica Neue"/>
                <a:sym typeface="Helvetica Neue"/>
              </a:defRPr>
            </a:lvl6pPr>
            <a:lvl7pPr indent="0" lvl="6" marL="0" marR="0" algn="ctr">
              <a:lnSpc>
                <a:spcPct val="100000"/>
              </a:lnSpc>
              <a:spcBef>
                <a:spcPts val="0"/>
              </a:spcBef>
              <a:spcAft>
                <a:spcPts val="0"/>
              </a:spcAft>
              <a:buClr>
                <a:srgbClr val="FFFFFF"/>
              </a:buClr>
              <a:buSzPts val="1800"/>
              <a:buFont typeface="Helvetica Neue"/>
              <a:buNone/>
              <a:defRPr b="0" i="0" sz="1800" u="none" cap="none" strike="noStrike">
                <a:solidFill>
                  <a:srgbClr val="FFFFFF"/>
                </a:solidFill>
                <a:latin typeface="Helvetica Neue"/>
                <a:ea typeface="Helvetica Neue"/>
                <a:cs typeface="Helvetica Neue"/>
                <a:sym typeface="Helvetica Neue"/>
              </a:defRPr>
            </a:lvl7pPr>
            <a:lvl8pPr indent="0" lvl="7" marL="0" marR="0" algn="ctr">
              <a:lnSpc>
                <a:spcPct val="100000"/>
              </a:lnSpc>
              <a:spcBef>
                <a:spcPts val="0"/>
              </a:spcBef>
              <a:spcAft>
                <a:spcPts val="0"/>
              </a:spcAft>
              <a:buClr>
                <a:srgbClr val="FFFFFF"/>
              </a:buClr>
              <a:buSzPts val="1800"/>
              <a:buFont typeface="Helvetica Neue"/>
              <a:buNone/>
              <a:defRPr b="0" i="0" sz="1800" u="none" cap="none" strike="noStrike">
                <a:solidFill>
                  <a:srgbClr val="FFFFFF"/>
                </a:solidFill>
                <a:latin typeface="Helvetica Neue"/>
                <a:ea typeface="Helvetica Neue"/>
                <a:cs typeface="Helvetica Neue"/>
                <a:sym typeface="Helvetica Neue"/>
              </a:defRPr>
            </a:lvl8pPr>
            <a:lvl9pPr indent="0" lvl="8" marL="0" marR="0" algn="ctr">
              <a:lnSpc>
                <a:spcPct val="100000"/>
              </a:lnSpc>
              <a:spcBef>
                <a:spcPts val="0"/>
              </a:spcBef>
              <a:spcAft>
                <a:spcPts val="0"/>
              </a:spcAft>
              <a:buClr>
                <a:srgbClr val="FFFFFF"/>
              </a:buClr>
              <a:buSzPts val="1800"/>
              <a:buFont typeface="Helvetica Neue"/>
              <a:buNone/>
              <a:defRPr b="0" i="0" sz="1800" u="none" cap="none" strike="noStrike">
                <a:solidFill>
                  <a:srgbClr val="FFFFFF"/>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claración">
  <p:cSld name="Declaración">
    <p:spTree>
      <p:nvGrpSpPr>
        <p:cNvPr id="45" name="Shape 45"/>
        <p:cNvGrpSpPr/>
        <p:nvPr/>
      </p:nvGrpSpPr>
      <p:grpSpPr>
        <a:xfrm>
          <a:off x="0" y="0"/>
          <a:ext cx="0" cy="0"/>
          <a:chOff x="0" y="0"/>
          <a:chExt cx="0" cy="0"/>
        </a:xfrm>
      </p:grpSpPr>
      <p:sp>
        <p:nvSpPr>
          <p:cNvPr id="46" name="Google Shape;46;p26"/>
          <p:cNvSpPr txBox="1"/>
          <p:nvPr>
            <p:ph idx="1" type="body"/>
          </p:nvPr>
        </p:nvSpPr>
        <p:spPr>
          <a:xfrm>
            <a:off x="1206500" y="4920843"/>
            <a:ext cx="21971000" cy="3874314"/>
          </a:xfrm>
          <a:prstGeom prst="rect">
            <a:avLst/>
          </a:prstGeom>
          <a:noFill/>
          <a:ln>
            <a:noFill/>
          </a:ln>
        </p:spPr>
        <p:txBody>
          <a:bodyPr anchorCtr="0" anchor="ctr" bIns="50800" lIns="50800" spcFirstLastPara="1" rIns="50800" wrap="square" tIns="50800">
            <a:normAutofit/>
          </a:bodyPr>
          <a:lstStyle>
            <a:lvl1pPr indent="-228600" lvl="0" marL="457200" algn="ctr">
              <a:lnSpc>
                <a:spcPct val="80000"/>
              </a:lnSpc>
              <a:spcBef>
                <a:spcPts val="0"/>
              </a:spcBef>
              <a:spcAft>
                <a:spcPts val="0"/>
              </a:spcAft>
              <a:buClr>
                <a:srgbClr val="FFFFFF"/>
              </a:buClr>
              <a:buSzPts val="11600"/>
              <a:buFont typeface="Helvetica Neue"/>
              <a:buNone/>
              <a:defRPr sz="11600">
                <a:latin typeface="Helvetica Neue"/>
                <a:ea typeface="Helvetica Neue"/>
                <a:cs typeface="Helvetica Neue"/>
                <a:sym typeface="Helvetica Neue"/>
              </a:defRPr>
            </a:lvl1pPr>
            <a:lvl2pPr indent="-228600" lvl="1" marL="914400" algn="ctr">
              <a:lnSpc>
                <a:spcPct val="80000"/>
              </a:lnSpc>
              <a:spcBef>
                <a:spcPts val="0"/>
              </a:spcBef>
              <a:spcAft>
                <a:spcPts val="0"/>
              </a:spcAft>
              <a:buClr>
                <a:srgbClr val="FFFFFF"/>
              </a:buClr>
              <a:buSzPts val="11600"/>
              <a:buFont typeface="Helvetica Neue"/>
              <a:buNone/>
              <a:defRPr sz="11600">
                <a:latin typeface="Helvetica Neue"/>
                <a:ea typeface="Helvetica Neue"/>
                <a:cs typeface="Helvetica Neue"/>
                <a:sym typeface="Helvetica Neue"/>
              </a:defRPr>
            </a:lvl2pPr>
            <a:lvl3pPr indent="-228600" lvl="2" marL="1371600" algn="ctr">
              <a:lnSpc>
                <a:spcPct val="80000"/>
              </a:lnSpc>
              <a:spcBef>
                <a:spcPts val="0"/>
              </a:spcBef>
              <a:spcAft>
                <a:spcPts val="0"/>
              </a:spcAft>
              <a:buClr>
                <a:srgbClr val="FFFFFF"/>
              </a:buClr>
              <a:buSzPts val="11600"/>
              <a:buFont typeface="Helvetica Neue"/>
              <a:buNone/>
              <a:defRPr sz="11600">
                <a:latin typeface="Helvetica Neue"/>
                <a:ea typeface="Helvetica Neue"/>
                <a:cs typeface="Helvetica Neue"/>
                <a:sym typeface="Helvetica Neue"/>
              </a:defRPr>
            </a:lvl3pPr>
            <a:lvl4pPr indent="-228600" lvl="3" marL="1828800" algn="ctr">
              <a:lnSpc>
                <a:spcPct val="80000"/>
              </a:lnSpc>
              <a:spcBef>
                <a:spcPts val="0"/>
              </a:spcBef>
              <a:spcAft>
                <a:spcPts val="0"/>
              </a:spcAft>
              <a:buClr>
                <a:srgbClr val="FFFFFF"/>
              </a:buClr>
              <a:buSzPts val="11600"/>
              <a:buFont typeface="Helvetica Neue"/>
              <a:buNone/>
              <a:defRPr sz="11600">
                <a:latin typeface="Helvetica Neue"/>
                <a:ea typeface="Helvetica Neue"/>
                <a:cs typeface="Helvetica Neue"/>
                <a:sym typeface="Helvetica Neue"/>
              </a:defRPr>
            </a:lvl4pPr>
            <a:lvl5pPr indent="-228600" lvl="4" marL="2286000" algn="ctr">
              <a:lnSpc>
                <a:spcPct val="80000"/>
              </a:lnSpc>
              <a:spcBef>
                <a:spcPts val="0"/>
              </a:spcBef>
              <a:spcAft>
                <a:spcPts val="0"/>
              </a:spcAft>
              <a:buClr>
                <a:srgbClr val="FFFFFF"/>
              </a:buClr>
              <a:buSzPts val="11600"/>
              <a:buFont typeface="Helvetica Neue"/>
              <a:buNone/>
              <a:defRPr sz="11600">
                <a:latin typeface="Helvetica Neue"/>
                <a:ea typeface="Helvetica Neue"/>
                <a:cs typeface="Helvetica Neue"/>
                <a:sym typeface="Helvetica Neue"/>
              </a:defRPr>
            </a:lvl5pPr>
            <a:lvl6pPr indent="-369189" lvl="5" marL="2743200" algn="l">
              <a:lnSpc>
                <a:spcPct val="90000"/>
              </a:lnSpc>
              <a:spcBef>
                <a:spcPts val="4500"/>
              </a:spcBef>
              <a:spcAft>
                <a:spcPts val="0"/>
              </a:spcAft>
              <a:buClr>
                <a:srgbClr val="FFFFFF"/>
              </a:buClr>
              <a:buSzPts val="2214"/>
              <a:buChar char="•"/>
              <a:defRPr/>
            </a:lvl6pPr>
            <a:lvl7pPr indent="-369189" lvl="6" marL="3200400" algn="l">
              <a:lnSpc>
                <a:spcPct val="90000"/>
              </a:lnSpc>
              <a:spcBef>
                <a:spcPts val="4500"/>
              </a:spcBef>
              <a:spcAft>
                <a:spcPts val="0"/>
              </a:spcAft>
              <a:buClr>
                <a:srgbClr val="FFFFFF"/>
              </a:buClr>
              <a:buSzPts val="2214"/>
              <a:buChar char="•"/>
              <a:defRPr/>
            </a:lvl7pPr>
            <a:lvl8pPr indent="-369189" lvl="7" marL="3657600" algn="l">
              <a:lnSpc>
                <a:spcPct val="90000"/>
              </a:lnSpc>
              <a:spcBef>
                <a:spcPts val="4500"/>
              </a:spcBef>
              <a:spcAft>
                <a:spcPts val="0"/>
              </a:spcAft>
              <a:buClr>
                <a:srgbClr val="FFFFFF"/>
              </a:buClr>
              <a:buSzPts val="2214"/>
              <a:buChar char="•"/>
              <a:defRPr/>
            </a:lvl8pPr>
            <a:lvl9pPr indent="-369189" lvl="8" marL="4114800" algn="l">
              <a:lnSpc>
                <a:spcPct val="90000"/>
              </a:lnSpc>
              <a:spcBef>
                <a:spcPts val="4500"/>
              </a:spcBef>
              <a:spcAft>
                <a:spcPts val="0"/>
              </a:spcAft>
              <a:buClr>
                <a:srgbClr val="FFFFFF"/>
              </a:buClr>
              <a:buSzPts val="2214"/>
              <a:buChar char="•"/>
              <a:defRPr/>
            </a:lvl9pPr>
          </a:lstStyle>
          <a:p/>
        </p:txBody>
      </p:sp>
      <p:sp>
        <p:nvSpPr>
          <p:cNvPr id="47" name="Google Shape;47;p26"/>
          <p:cNvSpPr txBox="1"/>
          <p:nvPr>
            <p:ph idx="12" type="sldNum"/>
          </p:nvPr>
        </p:nvSpPr>
        <p:spPr>
          <a:xfrm>
            <a:off x="12001499" y="13080999"/>
            <a:ext cx="368505" cy="374600"/>
          </a:xfrm>
          <a:prstGeom prst="rect">
            <a:avLst/>
          </a:prstGeom>
          <a:noFill/>
          <a:ln>
            <a:noFill/>
          </a:ln>
        </p:spPr>
        <p:txBody>
          <a:bodyPr anchorCtr="0" anchor="b" bIns="50800" lIns="50800" spcFirstLastPara="1" rIns="50800" wrap="square" tIns="50800">
            <a:spAutoFit/>
          </a:bodyPr>
          <a:lstStyle>
            <a:lvl1pPr indent="0" lvl="0" marL="0" marR="0" algn="ctr">
              <a:lnSpc>
                <a:spcPct val="100000"/>
              </a:lnSpc>
              <a:spcBef>
                <a:spcPts val="0"/>
              </a:spcBef>
              <a:spcAft>
                <a:spcPts val="0"/>
              </a:spcAft>
              <a:buClr>
                <a:srgbClr val="FFFFFF"/>
              </a:buClr>
              <a:buSzPts val="1800"/>
              <a:buFont typeface="Helvetica Neue"/>
              <a:buNone/>
              <a:defRPr b="0" i="0" sz="1800" u="none" cap="none" strike="noStrike">
                <a:solidFill>
                  <a:srgbClr val="FFFFFF"/>
                </a:solidFill>
                <a:latin typeface="Helvetica Neue"/>
                <a:ea typeface="Helvetica Neue"/>
                <a:cs typeface="Helvetica Neue"/>
                <a:sym typeface="Helvetica Neue"/>
              </a:defRPr>
            </a:lvl1pPr>
            <a:lvl2pPr indent="0" lvl="1" marL="0" marR="0" algn="ctr">
              <a:lnSpc>
                <a:spcPct val="100000"/>
              </a:lnSpc>
              <a:spcBef>
                <a:spcPts val="0"/>
              </a:spcBef>
              <a:spcAft>
                <a:spcPts val="0"/>
              </a:spcAft>
              <a:buClr>
                <a:srgbClr val="FFFFFF"/>
              </a:buClr>
              <a:buSzPts val="1800"/>
              <a:buFont typeface="Helvetica Neue"/>
              <a:buNone/>
              <a:defRPr b="0" i="0" sz="1800" u="none" cap="none" strike="noStrike">
                <a:solidFill>
                  <a:srgbClr val="FFFFFF"/>
                </a:solidFill>
                <a:latin typeface="Helvetica Neue"/>
                <a:ea typeface="Helvetica Neue"/>
                <a:cs typeface="Helvetica Neue"/>
                <a:sym typeface="Helvetica Neue"/>
              </a:defRPr>
            </a:lvl2pPr>
            <a:lvl3pPr indent="0" lvl="2" marL="0" marR="0" algn="ctr">
              <a:lnSpc>
                <a:spcPct val="100000"/>
              </a:lnSpc>
              <a:spcBef>
                <a:spcPts val="0"/>
              </a:spcBef>
              <a:spcAft>
                <a:spcPts val="0"/>
              </a:spcAft>
              <a:buClr>
                <a:srgbClr val="FFFFFF"/>
              </a:buClr>
              <a:buSzPts val="1800"/>
              <a:buFont typeface="Helvetica Neue"/>
              <a:buNone/>
              <a:defRPr b="0" i="0" sz="1800" u="none" cap="none" strike="noStrike">
                <a:solidFill>
                  <a:srgbClr val="FFFFFF"/>
                </a:solidFill>
                <a:latin typeface="Helvetica Neue"/>
                <a:ea typeface="Helvetica Neue"/>
                <a:cs typeface="Helvetica Neue"/>
                <a:sym typeface="Helvetica Neue"/>
              </a:defRPr>
            </a:lvl3pPr>
            <a:lvl4pPr indent="0" lvl="3" marL="0" marR="0" algn="ctr">
              <a:lnSpc>
                <a:spcPct val="100000"/>
              </a:lnSpc>
              <a:spcBef>
                <a:spcPts val="0"/>
              </a:spcBef>
              <a:spcAft>
                <a:spcPts val="0"/>
              </a:spcAft>
              <a:buClr>
                <a:srgbClr val="FFFFFF"/>
              </a:buClr>
              <a:buSzPts val="1800"/>
              <a:buFont typeface="Helvetica Neue"/>
              <a:buNone/>
              <a:defRPr b="0" i="0" sz="1800" u="none" cap="none" strike="noStrike">
                <a:solidFill>
                  <a:srgbClr val="FFFFFF"/>
                </a:solidFill>
                <a:latin typeface="Helvetica Neue"/>
                <a:ea typeface="Helvetica Neue"/>
                <a:cs typeface="Helvetica Neue"/>
                <a:sym typeface="Helvetica Neue"/>
              </a:defRPr>
            </a:lvl4pPr>
            <a:lvl5pPr indent="0" lvl="4" marL="0" marR="0" algn="ctr">
              <a:lnSpc>
                <a:spcPct val="100000"/>
              </a:lnSpc>
              <a:spcBef>
                <a:spcPts val="0"/>
              </a:spcBef>
              <a:spcAft>
                <a:spcPts val="0"/>
              </a:spcAft>
              <a:buClr>
                <a:srgbClr val="FFFFFF"/>
              </a:buClr>
              <a:buSzPts val="1800"/>
              <a:buFont typeface="Helvetica Neue"/>
              <a:buNone/>
              <a:defRPr b="0" i="0" sz="1800" u="none" cap="none" strike="noStrike">
                <a:solidFill>
                  <a:srgbClr val="FFFFFF"/>
                </a:solidFill>
                <a:latin typeface="Helvetica Neue"/>
                <a:ea typeface="Helvetica Neue"/>
                <a:cs typeface="Helvetica Neue"/>
                <a:sym typeface="Helvetica Neue"/>
              </a:defRPr>
            </a:lvl5pPr>
            <a:lvl6pPr indent="0" lvl="5" marL="0" marR="0" algn="ctr">
              <a:lnSpc>
                <a:spcPct val="100000"/>
              </a:lnSpc>
              <a:spcBef>
                <a:spcPts val="0"/>
              </a:spcBef>
              <a:spcAft>
                <a:spcPts val="0"/>
              </a:spcAft>
              <a:buClr>
                <a:srgbClr val="FFFFFF"/>
              </a:buClr>
              <a:buSzPts val="1800"/>
              <a:buFont typeface="Helvetica Neue"/>
              <a:buNone/>
              <a:defRPr b="0" i="0" sz="1800" u="none" cap="none" strike="noStrike">
                <a:solidFill>
                  <a:srgbClr val="FFFFFF"/>
                </a:solidFill>
                <a:latin typeface="Helvetica Neue"/>
                <a:ea typeface="Helvetica Neue"/>
                <a:cs typeface="Helvetica Neue"/>
                <a:sym typeface="Helvetica Neue"/>
              </a:defRPr>
            </a:lvl6pPr>
            <a:lvl7pPr indent="0" lvl="6" marL="0" marR="0" algn="ctr">
              <a:lnSpc>
                <a:spcPct val="100000"/>
              </a:lnSpc>
              <a:spcBef>
                <a:spcPts val="0"/>
              </a:spcBef>
              <a:spcAft>
                <a:spcPts val="0"/>
              </a:spcAft>
              <a:buClr>
                <a:srgbClr val="FFFFFF"/>
              </a:buClr>
              <a:buSzPts val="1800"/>
              <a:buFont typeface="Helvetica Neue"/>
              <a:buNone/>
              <a:defRPr b="0" i="0" sz="1800" u="none" cap="none" strike="noStrike">
                <a:solidFill>
                  <a:srgbClr val="FFFFFF"/>
                </a:solidFill>
                <a:latin typeface="Helvetica Neue"/>
                <a:ea typeface="Helvetica Neue"/>
                <a:cs typeface="Helvetica Neue"/>
                <a:sym typeface="Helvetica Neue"/>
              </a:defRPr>
            </a:lvl7pPr>
            <a:lvl8pPr indent="0" lvl="7" marL="0" marR="0" algn="ctr">
              <a:lnSpc>
                <a:spcPct val="100000"/>
              </a:lnSpc>
              <a:spcBef>
                <a:spcPts val="0"/>
              </a:spcBef>
              <a:spcAft>
                <a:spcPts val="0"/>
              </a:spcAft>
              <a:buClr>
                <a:srgbClr val="FFFFFF"/>
              </a:buClr>
              <a:buSzPts val="1800"/>
              <a:buFont typeface="Helvetica Neue"/>
              <a:buNone/>
              <a:defRPr b="0" i="0" sz="1800" u="none" cap="none" strike="noStrike">
                <a:solidFill>
                  <a:srgbClr val="FFFFFF"/>
                </a:solidFill>
                <a:latin typeface="Helvetica Neue"/>
                <a:ea typeface="Helvetica Neue"/>
                <a:cs typeface="Helvetica Neue"/>
                <a:sym typeface="Helvetica Neue"/>
              </a:defRPr>
            </a:lvl8pPr>
            <a:lvl9pPr indent="0" lvl="8" marL="0" marR="0" algn="ctr">
              <a:lnSpc>
                <a:spcPct val="100000"/>
              </a:lnSpc>
              <a:spcBef>
                <a:spcPts val="0"/>
              </a:spcBef>
              <a:spcAft>
                <a:spcPts val="0"/>
              </a:spcAft>
              <a:buClr>
                <a:srgbClr val="FFFFFF"/>
              </a:buClr>
              <a:buSzPts val="1800"/>
              <a:buFont typeface="Helvetica Neue"/>
              <a:buNone/>
              <a:defRPr b="0" i="0" sz="1800" u="none" cap="none" strike="noStrike">
                <a:solidFill>
                  <a:srgbClr val="FFFFFF"/>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5" name="Shape 5"/>
        <p:cNvGrpSpPr/>
        <p:nvPr/>
      </p:nvGrpSpPr>
      <p:grpSpPr>
        <a:xfrm>
          <a:off x="0" y="0"/>
          <a:ext cx="0" cy="0"/>
          <a:chOff x="0" y="0"/>
          <a:chExt cx="0" cy="0"/>
        </a:xfrm>
      </p:grpSpPr>
      <p:sp>
        <p:nvSpPr>
          <p:cNvPr id="6" name="Google Shape;6;p16"/>
          <p:cNvSpPr txBox="1"/>
          <p:nvPr>
            <p:ph type="title"/>
          </p:nvPr>
        </p:nvSpPr>
        <p:spPr>
          <a:xfrm>
            <a:off x="1206500" y="952500"/>
            <a:ext cx="21971000" cy="1433163"/>
          </a:xfrm>
          <a:prstGeom prst="rect">
            <a:avLst/>
          </a:prstGeom>
          <a:noFill/>
          <a:ln>
            <a:noFill/>
          </a:ln>
        </p:spPr>
        <p:txBody>
          <a:bodyPr anchorCtr="0" anchor="t" bIns="50800" lIns="50800" spcFirstLastPara="1" rIns="50800" wrap="square" tIns="50800">
            <a:normAutofit/>
          </a:bodyPr>
          <a:lstStyle>
            <a:lvl1pPr lvl="0" marR="0" rtl="0" algn="l">
              <a:lnSpc>
                <a:spcPct val="80000"/>
              </a:lnSpc>
              <a:spcBef>
                <a:spcPts val="0"/>
              </a:spcBef>
              <a:spcAft>
                <a:spcPts val="0"/>
              </a:spcAft>
              <a:buClr>
                <a:srgbClr val="FFFFFF"/>
              </a:buClr>
              <a:buSzPts val="8500"/>
              <a:buFont typeface="Helvetica Neue"/>
              <a:buNone/>
              <a:defRPr b="1" i="0" sz="8500" u="none" cap="none" strike="noStrike">
                <a:solidFill>
                  <a:srgbClr val="FFFFFF"/>
                </a:solidFill>
                <a:latin typeface="Helvetica Neue"/>
                <a:ea typeface="Helvetica Neue"/>
                <a:cs typeface="Helvetica Neue"/>
                <a:sym typeface="Helvetica Neue"/>
              </a:defRPr>
            </a:lvl1pPr>
            <a:lvl2pPr lvl="1" marR="0" rtl="0" algn="l">
              <a:lnSpc>
                <a:spcPct val="80000"/>
              </a:lnSpc>
              <a:spcBef>
                <a:spcPts val="0"/>
              </a:spcBef>
              <a:spcAft>
                <a:spcPts val="0"/>
              </a:spcAft>
              <a:buClr>
                <a:srgbClr val="FFFFFF"/>
              </a:buClr>
              <a:buSzPts val="8500"/>
              <a:buFont typeface="Helvetica Neue"/>
              <a:buNone/>
              <a:defRPr b="1" i="0" sz="8500" u="none" cap="none" strike="noStrike">
                <a:solidFill>
                  <a:srgbClr val="FFFFFF"/>
                </a:solidFill>
                <a:latin typeface="Helvetica Neue"/>
                <a:ea typeface="Helvetica Neue"/>
                <a:cs typeface="Helvetica Neue"/>
                <a:sym typeface="Helvetica Neue"/>
              </a:defRPr>
            </a:lvl2pPr>
            <a:lvl3pPr lvl="2" marR="0" rtl="0" algn="l">
              <a:lnSpc>
                <a:spcPct val="80000"/>
              </a:lnSpc>
              <a:spcBef>
                <a:spcPts val="0"/>
              </a:spcBef>
              <a:spcAft>
                <a:spcPts val="0"/>
              </a:spcAft>
              <a:buClr>
                <a:srgbClr val="FFFFFF"/>
              </a:buClr>
              <a:buSzPts val="8500"/>
              <a:buFont typeface="Helvetica Neue"/>
              <a:buNone/>
              <a:defRPr b="1" i="0" sz="8500" u="none" cap="none" strike="noStrike">
                <a:solidFill>
                  <a:srgbClr val="FFFFFF"/>
                </a:solidFill>
                <a:latin typeface="Helvetica Neue"/>
                <a:ea typeface="Helvetica Neue"/>
                <a:cs typeface="Helvetica Neue"/>
                <a:sym typeface="Helvetica Neue"/>
              </a:defRPr>
            </a:lvl3pPr>
            <a:lvl4pPr lvl="3" marR="0" rtl="0" algn="l">
              <a:lnSpc>
                <a:spcPct val="80000"/>
              </a:lnSpc>
              <a:spcBef>
                <a:spcPts val="0"/>
              </a:spcBef>
              <a:spcAft>
                <a:spcPts val="0"/>
              </a:spcAft>
              <a:buClr>
                <a:srgbClr val="FFFFFF"/>
              </a:buClr>
              <a:buSzPts val="8500"/>
              <a:buFont typeface="Helvetica Neue"/>
              <a:buNone/>
              <a:defRPr b="1" i="0" sz="8500" u="none" cap="none" strike="noStrike">
                <a:solidFill>
                  <a:srgbClr val="FFFFFF"/>
                </a:solidFill>
                <a:latin typeface="Helvetica Neue"/>
                <a:ea typeface="Helvetica Neue"/>
                <a:cs typeface="Helvetica Neue"/>
                <a:sym typeface="Helvetica Neue"/>
              </a:defRPr>
            </a:lvl4pPr>
            <a:lvl5pPr lvl="4" marR="0" rtl="0" algn="l">
              <a:lnSpc>
                <a:spcPct val="80000"/>
              </a:lnSpc>
              <a:spcBef>
                <a:spcPts val="0"/>
              </a:spcBef>
              <a:spcAft>
                <a:spcPts val="0"/>
              </a:spcAft>
              <a:buClr>
                <a:srgbClr val="FFFFFF"/>
              </a:buClr>
              <a:buSzPts val="8500"/>
              <a:buFont typeface="Helvetica Neue"/>
              <a:buNone/>
              <a:defRPr b="1" i="0" sz="8500" u="none" cap="none" strike="noStrike">
                <a:solidFill>
                  <a:srgbClr val="FFFFFF"/>
                </a:solidFill>
                <a:latin typeface="Helvetica Neue"/>
                <a:ea typeface="Helvetica Neue"/>
                <a:cs typeface="Helvetica Neue"/>
                <a:sym typeface="Helvetica Neue"/>
              </a:defRPr>
            </a:lvl5pPr>
            <a:lvl6pPr lvl="5" marR="0" rtl="0" algn="l">
              <a:lnSpc>
                <a:spcPct val="80000"/>
              </a:lnSpc>
              <a:spcBef>
                <a:spcPts val="0"/>
              </a:spcBef>
              <a:spcAft>
                <a:spcPts val="0"/>
              </a:spcAft>
              <a:buClr>
                <a:srgbClr val="FFFFFF"/>
              </a:buClr>
              <a:buSzPts val="8500"/>
              <a:buFont typeface="Helvetica Neue"/>
              <a:buNone/>
              <a:defRPr b="1" i="0" sz="8500" u="none" cap="none" strike="noStrike">
                <a:solidFill>
                  <a:srgbClr val="FFFFFF"/>
                </a:solidFill>
                <a:latin typeface="Helvetica Neue"/>
                <a:ea typeface="Helvetica Neue"/>
                <a:cs typeface="Helvetica Neue"/>
                <a:sym typeface="Helvetica Neue"/>
              </a:defRPr>
            </a:lvl6pPr>
            <a:lvl7pPr lvl="6" marR="0" rtl="0" algn="l">
              <a:lnSpc>
                <a:spcPct val="80000"/>
              </a:lnSpc>
              <a:spcBef>
                <a:spcPts val="0"/>
              </a:spcBef>
              <a:spcAft>
                <a:spcPts val="0"/>
              </a:spcAft>
              <a:buClr>
                <a:srgbClr val="FFFFFF"/>
              </a:buClr>
              <a:buSzPts val="8500"/>
              <a:buFont typeface="Helvetica Neue"/>
              <a:buNone/>
              <a:defRPr b="1" i="0" sz="8500" u="none" cap="none" strike="noStrike">
                <a:solidFill>
                  <a:srgbClr val="FFFFFF"/>
                </a:solidFill>
                <a:latin typeface="Helvetica Neue"/>
                <a:ea typeface="Helvetica Neue"/>
                <a:cs typeface="Helvetica Neue"/>
                <a:sym typeface="Helvetica Neue"/>
              </a:defRPr>
            </a:lvl7pPr>
            <a:lvl8pPr lvl="7" marR="0" rtl="0" algn="l">
              <a:lnSpc>
                <a:spcPct val="80000"/>
              </a:lnSpc>
              <a:spcBef>
                <a:spcPts val="0"/>
              </a:spcBef>
              <a:spcAft>
                <a:spcPts val="0"/>
              </a:spcAft>
              <a:buClr>
                <a:srgbClr val="FFFFFF"/>
              </a:buClr>
              <a:buSzPts val="8500"/>
              <a:buFont typeface="Helvetica Neue"/>
              <a:buNone/>
              <a:defRPr b="1" i="0" sz="8500" u="none" cap="none" strike="noStrike">
                <a:solidFill>
                  <a:srgbClr val="FFFFFF"/>
                </a:solidFill>
                <a:latin typeface="Helvetica Neue"/>
                <a:ea typeface="Helvetica Neue"/>
                <a:cs typeface="Helvetica Neue"/>
                <a:sym typeface="Helvetica Neue"/>
              </a:defRPr>
            </a:lvl8pPr>
            <a:lvl9pPr lvl="8" marR="0" rtl="0" algn="l">
              <a:lnSpc>
                <a:spcPct val="80000"/>
              </a:lnSpc>
              <a:spcBef>
                <a:spcPts val="0"/>
              </a:spcBef>
              <a:spcAft>
                <a:spcPts val="0"/>
              </a:spcAft>
              <a:buClr>
                <a:srgbClr val="FFFFFF"/>
              </a:buClr>
              <a:buSzPts val="8500"/>
              <a:buFont typeface="Helvetica Neue"/>
              <a:buNone/>
              <a:defRPr b="1" i="0" sz="8500" u="none" cap="none" strike="noStrike">
                <a:solidFill>
                  <a:srgbClr val="FFFFFF"/>
                </a:solidFill>
                <a:latin typeface="Helvetica Neue"/>
                <a:ea typeface="Helvetica Neue"/>
                <a:cs typeface="Helvetica Neue"/>
                <a:sym typeface="Helvetica Neue"/>
              </a:defRPr>
            </a:lvl9pPr>
          </a:lstStyle>
          <a:p/>
        </p:txBody>
      </p:sp>
      <p:sp>
        <p:nvSpPr>
          <p:cNvPr id="7" name="Google Shape;7;p16"/>
          <p:cNvSpPr txBox="1"/>
          <p:nvPr>
            <p:ph idx="1" type="body"/>
          </p:nvPr>
        </p:nvSpPr>
        <p:spPr>
          <a:xfrm>
            <a:off x="1206500" y="4248504"/>
            <a:ext cx="21971000" cy="8256012"/>
          </a:xfrm>
          <a:prstGeom prst="rect">
            <a:avLst/>
          </a:prstGeom>
          <a:noFill/>
          <a:ln>
            <a:noFill/>
          </a:ln>
        </p:spPr>
        <p:txBody>
          <a:bodyPr anchorCtr="0" anchor="t" bIns="50800" lIns="50800" spcFirstLastPara="1" rIns="50800" wrap="square" tIns="50800">
            <a:normAutofit/>
          </a:bodyPr>
          <a:lstStyle>
            <a:lvl1pPr indent="-603504" lvl="0" marL="457200" marR="0" rtl="0" algn="l">
              <a:lnSpc>
                <a:spcPct val="90000"/>
              </a:lnSpc>
              <a:spcBef>
                <a:spcPts val="4500"/>
              </a:spcBef>
              <a:spcAft>
                <a:spcPts val="0"/>
              </a:spcAft>
              <a:buClr>
                <a:srgbClr val="FFFFFF"/>
              </a:buClr>
              <a:buSzPts val="5904"/>
              <a:buFont typeface="Helvetica Neue"/>
              <a:buChar char="•"/>
              <a:defRPr b="0" i="0" sz="4800" u="none" cap="none" strike="noStrike">
                <a:solidFill>
                  <a:srgbClr val="FFFFFF"/>
                </a:solidFill>
                <a:latin typeface="Helvetica Neue"/>
                <a:ea typeface="Helvetica Neue"/>
                <a:cs typeface="Helvetica Neue"/>
                <a:sym typeface="Helvetica Neue"/>
              </a:defRPr>
            </a:lvl1pPr>
            <a:lvl2pPr indent="-603504" lvl="1" marL="914400" marR="0" rtl="0" algn="l">
              <a:lnSpc>
                <a:spcPct val="90000"/>
              </a:lnSpc>
              <a:spcBef>
                <a:spcPts val="4500"/>
              </a:spcBef>
              <a:spcAft>
                <a:spcPts val="0"/>
              </a:spcAft>
              <a:buClr>
                <a:srgbClr val="FFFFFF"/>
              </a:buClr>
              <a:buSzPts val="5904"/>
              <a:buFont typeface="Helvetica Neue"/>
              <a:buChar char="•"/>
              <a:defRPr b="0" i="0" sz="4800" u="none" cap="none" strike="noStrike">
                <a:solidFill>
                  <a:srgbClr val="FFFFFF"/>
                </a:solidFill>
                <a:latin typeface="Helvetica Neue"/>
                <a:ea typeface="Helvetica Neue"/>
                <a:cs typeface="Helvetica Neue"/>
                <a:sym typeface="Helvetica Neue"/>
              </a:defRPr>
            </a:lvl2pPr>
            <a:lvl3pPr indent="-603504" lvl="2" marL="1371600" marR="0" rtl="0" algn="l">
              <a:lnSpc>
                <a:spcPct val="90000"/>
              </a:lnSpc>
              <a:spcBef>
                <a:spcPts val="4500"/>
              </a:spcBef>
              <a:spcAft>
                <a:spcPts val="0"/>
              </a:spcAft>
              <a:buClr>
                <a:srgbClr val="FFFFFF"/>
              </a:buClr>
              <a:buSzPts val="5904"/>
              <a:buFont typeface="Helvetica Neue"/>
              <a:buChar char="•"/>
              <a:defRPr b="0" i="0" sz="4800" u="none" cap="none" strike="noStrike">
                <a:solidFill>
                  <a:srgbClr val="FFFFFF"/>
                </a:solidFill>
                <a:latin typeface="Helvetica Neue"/>
                <a:ea typeface="Helvetica Neue"/>
                <a:cs typeface="Helvetica Neue"/>
                <a:sym typeface="Helvetica Neue"/>
              </a:defRPr>
            </a:lvl3pPr>
            <a:lvl4pPr indent="-603504" lvl="3" marL="1828800" marR="0" rtl="0" algn="l">
              <a:lnSpc>
                <a:spcPct val="90000"/>
              </a:lnSpc>
              <a:spcBef>
                <a:spcPts val="4500"/>
              </a:spcBef>
              <a:spcAft>
                <a:spcPts val="0"/>
              </a:spcAft>
              <a:buClr>
                <a:srgbClr val="FFFFFF"/>
              </a:buClr>
              <a:buSzPts val="5904"/>
              <a:buFont typeface="Helvetica Neue"/>
              <a:buChar char="•"/>
              <a:defRPr b="0" i="0" sz="4800" u="none" cap="none" strike="noStrike">
                <a:solidFill>
                  <a:srgbClr val="FFFFFF"/>
                </a:solidFill>
                <a:latin typeface="Helvetica Neue"/>
                <a:ea typeface="Helvetica Neue"/>
                <a:cs typeface="Helvetica Neue"/>
                <a:sym typeface="Helvetica Neue"/>
              </a:defRPr>
            </a:lvl4pPr>
            <a:lvl5pPr indent="-603504" lvl="4" marL="2286000" marR="0" rtl="0" algn="l">
              <a:lnSpc>
                <a:spcPct val="90000"/>
              </a:lnSpc>
              <a:spcBef>
                <a:spcPts val="4500"/>
              </a:spcBef>
              <a:spcAft>
                <a:spcPts val="0"/>
              </a:spcAft>
              <a:buClr>
                <a:srgbClr val="FFFFFF"/>
              </a:buClr>
              <a:buSzPts val="5904"/>
              <a:buFont typeface="Helvetica Neue"/>
              <a:buChar char="•"/>
              <a:defRPr b="0" i="0" sz="4800" u="none" cap="none" strike="noStrike">
                <a:solidFill>
                  <a:srgbClr val="FFFFFF"/>
                </a:solidFill>
                <a:latin typeface="Helvetica Neue"/>
                <a:ea typeface="Helvetica Neue"/>
                <a:cs typeface="Helvetica Neue"/>
                <a:sym typeface="Helvetica Neue"/>
              </a:defRPr>
            </a:lvl5pPr>
            <a:lvl6pPr indent="-603504" lvl="5" marL="2743200" marR="0" rtl="0" algn="l">
              <a:lnSpc>
                <a:spcPct val="90000"/>
              </a:lnSpc>
              <a:spcBef>
                <a:spcPts val="4500"/>
              </a:spcBef>
              <a:spcAft>
                <a:spcPts val="0"/>
              </a:spcAft>
              <a:buClr>
                <a:srgbClr val="FFFFFF"/>
              </a:buClr>
              <a:buSzPts val="5904"/>
              <a:buFont typeface="Helvetica Neue"/>
              <a:buChar char="•"/>
              <a:defRPr b="0" i="0" sz="4800" u="none" cap="none" strike="noStrike">
                <a:solidFill>
                  <a:srgbClr val="FFFFFF"/>
                </a:solidFill>
                <a:latin typeface="Helvetica Neue"/>
                <a:ea typeface="Helvetica Neue"/>
                <a:cs typeface="Helvetica Neue"/>
                <a:sym typeface="Helvetica Neue"/>
              </a:defRPr>
            </a:lvl6pPr>
            <a:lvl7pPr indent="-603504" lvl="6" marL="3200400" marR="0" rtl="0" algn="l">
              <a:lnSpc>
                <a:spcPct val="90000"/>
              </a:lnSpc>
              <a:spcBef>
                <a:spcPts val="4500"/>
              </a:spcBef>
              <a:spcAft>
                <a:spcPts val="0"/>
              </a:spcAft>
              <a:buClr>
                <a:srgbClr val="FFFFFF"/>
              </a:buClr>
              <a:buSzPts val="5904"/>
              <a:buFont typeface="Helvetica Neue"/>
              <a:buChar char="•"/>
              <a:defRPr b="0" i="0" sz="4800" u="none" cap="none" strike="noStrike">
                <a:solidFill>
                  <a:srgbClr val="FFFFFF"/>
                </a:solidFill>
                <a:latin typeface="Helvetica Neue"/>
                <a:ea typeface="Helvetica Neue"/>
                <a:cs typeface="Helvetica Neue"/>
                <a:sym typeface="Helvetica Neue"/>
              </a:defRPr>
            </a:lvl7pPr>
            <a:lvl8pPr indent="-603504" lvl="7" marL="3657600" marR="0" rtl="0" algn="l">
              <a:lnSpc>
                <a:spcPct val="90000"/>
              </a:lnSpc>
              <a:spcBef>
                <a:spcPts val="4500"/>
              </a:spcBef>
              <a:spcAft>
                <a:spcPts val="0"/>
              </a:spcAft>
              <a:buClr>
                <a:srgbClr val="FFFFFF"/>
              </a:buClr>
              <a:buSzPts val="5904"/>
              <a:buFont typeface="Helvetica Neue"/>
              <a:buChar char="•"/>
              <a:defRPr b="0" i="0" sz="4800" u="none" cap="none" strike="noStrike">
                <a:solidFill>
                  <a:srgbClr val="FFFFFF"/>
                </a:solidFill>
                <a:latin typeface="Helvetica Neue"/>
                <a:ea typeface="Helvetica Neue"/>
                <a:cs typeface="Helvetica Neue"/>
                <a:sym typeface="Helvetica Neue"/>
              </a:defRPr>
            </a:lvl8pPr>
            <a:lvl9pPr indent="-603503" lvl="8" marL="4114800" marR="0" rtl="0" algn="l">
              <a:lnSpc>
                <a:spcPct val="90000"/>
              </a:lnSpc>
              <a:spcBef>
                <a:spcPts val="4500"/>
              </a:spcBef>
              <a:spcAft>
                <a:spcPts val="0"/>
              </a:spcAft>
              <a:buClr>
                <a:srgbClr val="FFFFFF"/>
              </a:buClr>
              <a:buSzPts val="5904"/>
              <a:buFont typeface="Helvetica Neue"/>
              <a:buChar char="•"/>
              <a:defRPr b="0" i="0" sz="4800" u="none" cap="none" strike="noStrike">
                <a:solidFill>
                  <a:srgbClr val="FFFFFF"/>
                </a:solidFill>
                <a:latin typeface="Helvetica Neue"/>
                <a:ea typeface="Helvetica Neue"/>
                <a:cs typeface="Helvetica Neue"/>
                <a:sym typeface="Helvetica Neue"/>
              </a:defRPr>
            </a:lvl9pPr>
          </a:lstStyle>
          <a:p/>
        </p:txBody>
      </p:sp>
      <p:sp>
        <p:nvSpPr>
          <p:cNvPr id="8" name="Google Shape;8;p16"/>
          <p:cNvSpPr txBox="1"/>
          <p:nvPr>
            <p:ph idx="12" type="sldNum"/>
          </p:nvPr>
        </p:nvSpPr>
        <p:spPr>
          <a:xfrm>
            <a:off x="12001499" y="13080999"/>
            <a:ext cx="368505" cy="374600"/>
          </a:xfrm>
          <a:prstGeom prst="rect">
            <a:avLst/>
          </a:prstGeom>
          <a:noFill/>
          <a:ln>
            <a:noFill/>
          </a:ln>
        </p:spPr>
        <p:txBody>
          <a:bodyPr anchorCtr="0" anchor="b" bIns="50800" lIns="50800" spcFirstLastPara="1" rIns="50800" wrap="square" tIns="50800">
            <a:spAutoFit/>
          </a:bodyPr>
          <a:lstStyle>
            <a:lvl1pPr indent="0" lvl="0" marL="0" marR="0" rtl="0" algn="ctr">
              <a:lnSpc>
                <a:spcPct val="100000"/>
              </a:lnSpc>
              <a:spcBef>
                <a:spcPts val="0"/>
              </a:spcBef>
              <a:spcAft>
                <a:spcPts val="0"/>
              </a:spcAft>
              <a:buClr>
                <a:srgbClr val="FFFFFF"/>
              </a:buClr>
              <a:buSzPts val="1800"/>
              <a:buFont typeface="Helvetica Neue"/>
              <a:buNone/>
              <a:defRPr b="0" i="0" sz="1800" u="none" cap="none" strike="noStrike">
                <a:solidFill>
                  <a:srgbClr val="FFFFFF"/>
                </a:solidFill>
                <a:latin typeface="Helvetica Neue"/>
                <a:ea typeface="Helvetica Neue"/>
                <a:cs typeface="Helvetica Neue"/>
                <a:sym typeface="Helvetica Neue"/>
              </a:defRPr>
            </a:lvl1pPr>
            <a:lvl2pPr indent="0" lvl="1" marL="0" marR="0" rtl="0" algn="ctr">
              <a:lnSpc>
                <a:spcPct val="100000"/>
              </a:lnSpc>
              <a:spcBef>
                <a:spcPts val="0"/>
              </a:spcBef>
              <a:spcAft>
                <a:spcPts val="0"/>
              </a:spcAft>
              <a:buClr>
                <a:srgbClr val="FFFFFF"/>
              </a:buClr>
              <a:buSzPts val="1800"/>
              <a:buFont typeface="Helvetica Neue"/>
              <a:buNone/>
              <a:defRPr b="0" i="0" sz="1800" u="none" cap="none" strike="noStrike">
                <a:solidFill>
                  <a:srgbClr val="FFFFFF"/>
                </a:solidFill>
                <a:latin typeface="Helvetica Neue"/>
                <a:ea typeface="Helvetica Neue"/>
                <a:cs typeface="Helvetica Neue"/>
                <a:sym typeface="Helvetica Neue"/>
              </a:defRPr>
            </a:lvl2pPr>
            <a:lvl3pPr indent="0" lvl="2" marL="0" marR="0" rtl="0" algn="ctr">
              <a:lnSpc>
                <a:spcPct val="100000"/>
              </a:lnSpc>
              <a:spcBef>
                <a:spcPts val="0"/>
              </a:spcBef>
              <a:spcAft>
                <a:spcPts val="0"/>
              </a:spcAft>
              <a:buClr>
                <a:srgbClr val="FFFFFF"/>
              </a:buClr>
              <a:buSzPts val="1800"/>
              <a:buFont typeface="Helvetica Neue"/>
              <a:buNone/>
              <a:defRPr b="0" i="0" sz="1800" u="none" cap="none" strike="noStrike">
                <a:solidFill>
                  <a:srgbClr val="FFFFFF"/>
                </a:solidFill>
                <a:latin typeface="Helvetica Neue"/>
                <a:ea typeface="Helvetica Neue"/>
                <a:cs typeface="Helvetica Neue"/>
                <a:sym typeface="Helvetica Neue"/>
              </a:defRPr>
            </a:lvl3pPr>
            <a:lvl4pPr indent="0" lvl="3" marL="0" marR="0" rtl="0" algn="ctr">
              <a:lnSpc>
                <a:spcPct val="100000"/>
              </a:lnSpc>
              <a:spcBef>
                <a:spcPts val="0"/>
              </a:spcBef>
              <a:spcAft>
                <a:spcPts val="0"/>
              </a:spcAft>
              <a:buClr>
                <a:srgbClr val="FFFFFF"/>
              </a:buClr>
              <a:buSzPts val="1800"/>
              <a:buFont typeface="Helvetica Neue"/>
              <a:buNone/>
              <a:defRPr b="0" i="0" sz="1800" u="none" cap="none" strike="noStrike">
                <a:solidFill>
                  <a:srgbClr val="FFFFFF"/>
                </a:solidFill>
                <a:latin typeface="Helvetica Neue"/>
                <a:ea typeface="Helvetica Neue"/>
                <a:cs typeface="Helvetica Neue"/>
                <a:sym typeface="Helvetica Neue"/>
              </a:defRPr>
            </a:lvl4pPr>
            <a:lvl5pPr indent="0" lvl="4" marL="0" marR="0" rtl="0" algn="ctr">
              <a:lnSpc>
                <a:spcPct val="100000"/>
              </a:lnSpc>
              <a:spcBef>
                <a:spcPts val="0"/>
              </a:spcBef>
              <a:spcAft>
                <a:spcPts val="0"/>
              </a:spcAft>
              <a:buClr>
                <a:srgbClr val="FFFFFF"/>
              </a:buClr>
              <a:buSzPts val="1800"/>
              <a:buFont typeface="Helvetica Neue"/>
              <a:buNone/>
              <a:defRPr b="0" i="0" sz="1800" u="none" cap="none" strike="noStrike">
                <a:solidFill>
                  <a:srgbClr val="FFFFFF"/>
                </a:solidFill>
                <a:latin typeface="Helvetica Neue"/>
                <a:ea typeface="Helvetica Neue"/>
                <a:cs typeface="Helvetica Neue"/>
                <a:sym typeface="Helvetica Neue"/>
              </a:defRPr>
            </a:lvl5pPr>
            <a:lvl6pPr indent="0" lvl="5" marL="0" marR="0" rtl="0" algn="ctr">
              <a:lnSpc>
                <a:spcPct val="100000"/>
              </a:lnSpc>
              <a:spcBef>
                <a:spcPts val="0"/>
              </a:spcBef>
              <a:spcAft>
                <a:spcPts val="0"/>
              </a:spcAft>
              <a:buClr>
                <a:srgbClr val="FFFFFF"/>
              </a:buClr>
              <a:buSzPts val="1800"/>
              <a:buFont typeface="Helvetica Neue"/>
              <a:buNone/>
              <a:defRPr b="0" i="0" sz="1800" u="none" cap="none" strike="noStrike">
                <a:solidFill>
                  <a:srgbClr val="FFFFFF"/>
                </a:solidFill>
                <a:latin typeface="Helvetica Neue"/>
                <a:ea typeface="Helvetica Neue"/>
                <a:cs typeface="Helvetica Neue"/>
                <a:sym typeface="Helvetica Neue"/>
              </a:defRPr>
            </a:lvl6pPr>
            <a:lvl7pPr indent="0" lvl="6" marL="0" marR="0" rtl="0" algn="ctr">
              <a:lnSpc>
                <a:spcPct val="100000"/>
              </a:lnSpc>
              <a:spcBef>
                <a:spcPts val="0"/>
              </a:spcBef>
              <a:spcAft>
                <a:spcPts val="0"/>
              </a:spcAft>
              <a:buClr>
                <a:srgbClr val="FFFFFF"/>
              </a:buClr>
              <a:buSzPts val="1800"/>
              <a:buFont typeface="Helvetica Neue"/>
              <a:buNone/>
              <a:defRPr b="0" i="0" sz="1800" u="none" cap="none" strike="noStrike">
                <a:solidFill>
                  <a:srgbClr val="FFFFFF"/>
                </a:solidFill>
                <a:latin typeface="Helvetica Neue"/>
                <a:ea typeface="Helvetica Neue"/>
                <a:cs typeface="Helvetica Neue"/>
                <a:sym typeface="Helvetica Neue"/>
              </a:defRPr>
            </a:lvl7pPr>
            <a:lvl8pPr indent="0" lvl="7" marL="0" marR="0" rtl="0" algn="ctr">
              <a:lnSpc>
                <a:spcPct val="100000"/>
              </a:lnSpc>
              <a:spcBef>
                <a:spcPts val="0"/>
              </a:spcBef>
              <a:spcAft>
                <a:spcPts val="0"/>
              </a:spcAft>
              <a:buClr>
                <a:srgbClr val="FFFFFF"/>
              </a:buClr>
              <a:buSzPts val="1800"/>
              <a:buFont typeface="Helvetica Neue"/>
              <a:buNone/>
              <a:defRPr b="0" i="0" sz="1800" u="none" cap="none" strike="noStrike">
                <a:solidFill>
                  <a:srgbClr val="FFFFFF"/>
                </a:solidFill>
                <a:latin typeface="Helvetica Neue"/>
                <a:ea typeface="Helvetica Neue"/>
                <a:cs typeface="Helvetica Neue"/>
                <a:sym typeface="Helvetica Neue"/>
              </a:defRPr>
            </a:lvl8pPr>
            <a:lvl9pPr indent="0" lvl="8" marL="0" marR="0" rtl="0" algn="ctr">
              <a:lnSpc>
                <a:spcPct val="100000"/>
              </a:lnSpc>
              <a:spcBef>
                <a:spcPts val="0"/>
              </a:spcBef>
              <a:spcAft>
                <a:spcPts val="0"/>
              </a:spcAft>
              <a:buClr>
                <a:srgbClr val="FFFFFF"/>
              </a:buClr>
              <a:buSzPts val="1800"/>
              <a:buFont typeface="Helvetica Neue"/>
              <a:buNone/>
              <a:defRPr b="0" i="0" sz="1800" u="none" cap="none" strike="noStrike">
                <a:solidFill>
                  <a:srgbClr val="FFFFFF"/>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US"/>
              <a:t>‹#›</a:t>
            </a:fld>
            <a:endParaRPr sz="14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7.jpg"/><Relationship Id="rId4" Type="http://schemas.openxmlformats.org/officeDocument/2006/relationships/image" Target="../media/image23.png"/><Relationship Id="rId5" Type="http://schemas.openxmlformats.org/officeDocument/2006/relationships/image" Target="../media/image3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7.jpg"/><Relationship Id="rId4" Type="http://schemas.openxmlformats.org/officeDocument/2006/relationships/image" Target="../media/image23.png"/></Relationships>
</file>

<file path=ppt/slides/_rels/slide3.xml.rels><?xml version="1.0" encoding="UTF-8" standalone="yes"?><Relationships xmlns="http://schemas.openxmlformats.org/package/2006/relationships"><Relationship Id="rId11" Type="http://schemas.openxmlformats.org/officeDocument/2006/relationships/image" Target="../media/image8.jpg"/><Relationship Id="rId10" Type="http://schemas.openxmlformats.org/officeDocument/2006/relationships/image" Target="../media/image10.png"/><Relationship Id="rId13" Type="http://schemas.openxmlformats.org/officeDocument/2006/relationships/image" Target="../media/image11.png"/><Relationship Id="rId12" Type="http://schemas.openxmlformats.org/officeDocument/2006/relationships/image" Target="../media/image9.jpg"/><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png"/><Relationship Id="rId4" Type="http://schemas.openxmlformats.org/officeDocument/2006/relationships/image" Target="../media/image29.png"/><Relationship Id="rId9" Type="http://schemas.openxmlformats.org/officeDocument/2006/relationships/image" Target="../media/image2.png"/><Relationship Id="rId5" Type="http://schemas.openxmlformats.org/officeDocument/2006/relationships/image" Target="../media/image3.png"/><Relationship Id="rId6" Type="http://schemas.openxmlformats.org/officeDocument/2006/relationships/image" Target="../media/image27.png"/><Relationship Id="rId7" Type="http://schemas.openxmlformats.org/officeDocument/2006/relationships/image" Target="../media/image12.png"/><Relationship Id="rId8"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png"/><Relationship Id="rId4" Type="http://schemas.openxmlformats.org/officeDocument/2006/relationships/image" Target="../media/image29.png"/><Relationship Id="rId5" Type="http://schemas.openxmlformats.org/officeDocument/2006/relationships/image" Target="../media/image3.png"/><Relationship Id="rId6" Type="http://schemas.openxmlformats.org/officeDocument/2006/relationships/image" Target="../media/image27.png"/><Relationship Id="rId7"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png"/><Relationship Id="rId4" Type="http://schemas.openxmlformats.org/officeDocument/2006/relationships/image" Target="../media/image29.png"/><Relationship Id="rId5" Type="http://schemas.openxmlformats.org/officeDocument/2006/relationships/image" Target="../media/image3.png"/><Relationship Id="rId6" Type="http://schemas.openxmlformats.org/officeDocument/2006/relationships/image" Target="../media/image27.png"/><Relationship Id="rId7" Type="http://schemas.openxmlformats.org/officeDocument/2006/relationships/image" Target="../media/image13.png"/><Relationship Id="rId8" Type="http://schemas.openxmlformats.org/officeDocument/2006/relationships/image" Target="../media/image1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png"/><Relationship Id="rId4" Type="http://schemas.openxmlformats.org/officeDocument/2006/relationships/image" Target="../media/image29.png"/><Relationship Id="rId5" Type="http://schemas.openxmlformats.org/officeDocument/2006/relationships/image" Target="../media/image3.png"/><Relationship Id="rId6" Type="http://schemas.openxmlformats.org/officeDocument/2006/relationships/image" Target="../media/image27.png"/><Relationship Id="rId7" Type="http://schemas.openxmlformats.org/officeDocument/2006/relationships/image" Target="../media/image19.png"/><Relationship Id="rId8" Type="http://schemas.openxmlformats.org/officeDocument/2006/relationships/image" Target="../media/image21.png"/></Relationships>
</file>

<file path=ppt/slides/_rels/slide7.xml.rels><?xml version="1.0" encoding="UTF-8" standalone="yes"?><Relationships xmlns="http://schemas.openxmlformats.org/package/2006/relationships"><Relationship Id="rId10" Type="http://schemas.openxmlformats.org/officeDocument/2006/relationships/image" Target="../media/image16.png"/><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png"/><Relationship Id="rId4" Type="http://schemas.openxmlformats.org/officeDocument/2006/relationships/image" Target="../media/image29.png"/><Relationship Id="rId9" Type="http://schemas.openxmlformats.org/officeDocument/2006/relationships/image" Target="../media/image22.png"/><Relationship Id="rId5" Type="http://schemas.openxmlformats.org/officeDocument/2006/relationships/image" Target="../media/image3.png"/><Relationship Id="rId6" Type="http://schemas.openxmlformats.org/officeDocument/2006/relationships/image" Target="../media/image27.png"/><Relationship Id="rId7" Type="http://schemas.openxmlformats.org/officeDocument/2006/relationships/image" Target="../media/image18.png"/><Relationship Id="rId8" Type="http://schemas.openxmlformats.org/officeDocument/2006/relationships/image" Target="../media/image2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7.jpg"/><Relationship Id="rId4" Type="http://schemas.openxmlformats.org/officeDocument/2006/relationships/image" Target="../media/image23.png"/><Relationship Id="rId5" Type="http://schemas.openxmlformats.org/officeDocument/2006/relationships/image" Target="../media/image3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59C2A3"/>
        </a:solidFill>
      </p:bgPr>
    </p:bg>
    <p:spTree>
      <p:nvGrpSpPr>
        <p:cNvPr id="73" name="Shape 73"/>
        <p:cNvGrpSpPr/>
        <p:nvPr/>
      </p:nvGrpSpPr>
      <p:grpSpPr>
        <a:xfrm>
          <a:off x="0" y="0"/>
          <a:ext cx="0" cy="0"/>
          <a:chOff x="0" y="0"/>
          <a:chExt cx="0" cy="0"/>
        </a:xfrm>
      </p:grpSpPr>
      <p:pic>
        <p:nvPicPr>
          <p:cNvPr id="74" name="Google Shape;74;p9"/>
          <p:cNvPicPr preferRelativeResize="0"/>
          <p:nvPr/>
        </p:nvPicPr>
        <p:blipFill rotWithShape="1">
          <a:blip r:embed="rId3">
            <a:alphaModFix/>
          </a:blip>
          <a:srcRect b="0" l="0" r="0" t="0"/>
          <a:stretch/>
        </p:blipFill>
        <p:spPr>
          <a:xfrm>
            <a:off x="0" y="0"/>
            <a:ext cx="24582474" cy="13827642"/>
          </a:xfrm>
          <a:prstGeom prst="rect">
            <a:avLst/>
          </a:prstGeom>
          <a:noFill/>
          <a:ln>
            <a:noFill/>
          </a:ln>
        </p:spPr>
      </p:pic>
      <p:pic>
        <p:nvPicPr>
          <p:cNvPr id="75" name="Google Shape;75;p9"/>
          <p:cNvPicPr preferRelativeResize="0"/>
          <p:nvPr/>
        </p:nvPicPr>
        <p:blipFill rotWithShape="1">
          <a:blip r:embed="rId4">
            <a:alphaModFix/>
          </a:blip>
          <a:srcRect b="0" l="0" r="0" t="0"/>
          <a:stretch/>
        </p:blipFill>
        <p:spPr>
          <a:xfrm>
            <a:off x="9538867" y="9240321"/>
            <a:ext cx="6940211" cy="6940211"/>
          </a:xfrm>
          <a:prstGeom prst="rect">
            <a:avLst/>
          </a:prstGeom>
          <a:noFill/>
          <a:ln>
            <a:noFill/>
          </a:ln>
        </p:spPr>
      </p:pic>
      <p:pic>
        <p:nvPicPr>
          <p:cNvPr descr="Logotipo&#10;&#10;Descripción generada automáticamente" id="76" name="Google Shape;76;p9"/>
          <p:cNvPicPr preferRelativeResize="0"/>
          <p:nvPr/>
        </p:nvPicPr>
        <p:blipFill rotWithShape="1">
          <a:blip r:embed="rId5">
            <a:alphaModFix/>
          </a:blip>
          <a:srcRect b="0" l="0" r="0" t="0"/>
          <a:stretch/>
        </p:blipFill>
        <p:spPr>
          <a:xfrm>
            <a:off x="5579165" y="-1103244"/>
            <a:ext cx="14060557" cy="13417826"/>
          </a:xfrm>
          <a:prstGeom prst="rect">
            <a:avLst/>
          </a:prstGeom>
          <a:noFill/>
          <a:ln>
            <a:noFill/>
          </a:ln>
        </p:spPr>
      </p:pic>
    </p:spTree>
  </p:cSld>
  <p:clrMapOvr>
    <a:masterClrMapping/>
  </p:clrMapOvr>
  <p:transition spd="med">
    <p:push dir="r"/>
  </p:transition>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pic>
        <p:nvPicPr>
          <p:cNvPr id="81" name="Google Shape;81;p33"/>
          <p:cNvPicPr preferRelativeResize="0"/>
          <p:nvPr/>
        </p:nvPicPr>
        <p:blipFill rotWithShape="1">
          <a:blip r:embed="rId3">
            <a:alphaModFix/>
          </a:blip>
          <a:srcRect b="0" l="0" r="0" t="0"/>
          <a:stretch/>
        </p:blipFill>
        <p:spPr>
          <a:xfrm>
            <a:off x="0" y="0"/>
            <a:ext cx="24582474" cy="13827642"/>
          </a:xfrm>
          <a:prstGeom prst="rect">
            <a:avLst/>
          </a:prstGeom>
          <a:noFill/>
          <a:ln>
            <a:noFill/>
          </a:ln>
        </p:spPr>
      </p:pic>
      <p:pic>
        <p:nvPicPr>
          <p:cNvPr id="82" name="Google Shape;82;p33"/>
          <p:cNvPicPr preferRelativeResize="0"/>
          <p:nvPr/>
        </p:nvPicPr>
        <p:blipFill rotWithShape="1">
          <a:blip r:embed="rId4">
            <a:alphaModFix/>
          </a:blip>
          <a:srcRect b="0" l="0" r="0" t="0"/>
          <a:stretch/>
        </p:blipFill>
        <p:spPr>
          <a:xfrm>
            <a:off x="18803106" y="-1060931"/>
            <a:ext cx="4976577" cy="4976577"/>
          </a:xfrm>
          <a:prstGeom prst="rect">
            <a:avLst/>
          </a:prstGeom>
          <a:noFill/>
          <a:ln>
            <a:noFill/>
          </a:ln>
        </p:spPr>
      </p:pic>
      <p:sp>
        <p:nvSpPr>
          <p:cNvPr id="83" name="Google Shape;83;p33"/>
          <p:cNvSpPr txBox="1"/>
          <p:nvPr/>
        </p:nvSpPr>
        <p:spPr>
          <a:xfrm>
            <a:off x="2059486" y="5926547"/>
            <a:ext cx="19804800" cy="1631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lang="en-US" sz="10000">
                <a:solidFill>
                  <a:schemeClr val="lt1"/>
                </a:solidFill>
                <a:latin typeface="Poppins Medium"/>
                <a:ea typeface="Poppins Medium"/>
                <a:cs typeface="Poppins Medium"/>
                <a:sym typeface="Poppins Medium"/>
              </a:rPr>
              <a:t>TASADOR INTELIGENTE</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7" name="Shape 87"/>
        <p:cNvGrpSpPr/>
        <p:nvPr/>
      </p:nvGrpSpPr>
      <p:grpSpPr>
        <a:xfrm>
          <a:off x="0" y="0"/>
          <a:ext cx="0" cy="0"/>
          <a:chOff x="0" y="0"/>
          <a:chExt cx="0" cy="0"/>
        </a:xfrm>
      </p:grpSpPr>
      <p:sp>
        <p:nvSpPr>
          <p:cNvPr id="88" name="Google Shape;88;p34"/>
          <p:cNvSpPr txBox="1"/>
          <p:nvPr/>
        </p:nvSpPr>
        <p:spPr>
          <a:xfrm>
            <a:off x="1319781" y="677529"/>
            <a:ext cx="16035454" cy="86177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5000" u="none" cap="none" strike="noStrike">
                <a:solidFill>
                  <a:schemeClr val="dk2"/>
                </a:solidFill>
                <a:latin typeface="Poppins Medium"/>
                <a:ea typeface="Poppins Medium"/>
                <a:cs typeface="Poppins Medium"/>
                <a:sym typeface="Poppins Medium"/>
              </a:rPr>
              <a:t>EQUIPO DE TRABAJO</a:t>
            </a:r>
            <a:endParaRPr/>
          </a:p>
        </p:txBody>
      </p:sp>
      <p:pic>
        <p:nvPicPr>
          <p:cNvPr id="89" name="Google Shape;89;p34"/>
          <p:cNvPicPr preferRelativeResize="0"/>
          <p:nvPr/>
        </p:nvPicPr>
        <p:blipFill rotWithShape="1">
          <a:blip r:embed="rId3">
            <a:alphaModFix/>
          </a:blip>
          <a:srcRect b="0" l="0" r="0" t="0"/>
          <a:stretch/>
        </p:blipFill>
        <p:spPr>
          <a:xfrm rot="10800000">
            <a:off x="798285" y="12025744"/>
            <a:ext cx="882703" cy="882703"/>
          </a:xfrm>
          <a:prstGeom prst="rect">
            <a:avLst/>
          </a:prstGeom>
          <a:noFill/>
          <a:ln>
            <a:noFill/>
          </a:ln>
        </p:spPr>
      </p:pic>
      <p:pic>
        <p:nvPicPr>
          <p:cNvPr id="90" name="Google Shape;90;p34"/>
          <p:cNvPicPr preferRelativeResize="0"/>
          <p:nvPr/>
        </p:nvPicPr>
        <p:blipFill rotWithShape="1">
          <a:blip r:embed="rId4">
            <a:alphaModFix/>
          </a:blip>
          <a:srcRect b="0" l="0" r="0" t="0"/>
          <a:stretch/>
        </p:blipFill>
        <p:spPr>
          <a:xfrm>
            <a:off x="18939163" y="9846120"/>
            <a:ext cx="5241950" cy="5241950"/>
          </a:xfrm>
          <a:prstGeom prst="rect">
            <a:avLst/>
          </a:prstGeom>
          <a:noFill/>
          <a:ln>
            <a:noFill/>
          </a:ln>
        </p:spPr>
      </p:pic>
      <p:sp>
        <p:nvSpPr>
          <p:cNvPr id="91" name="Google Shape;91;p34"/>
          <p:cNvSpPr txBox="1"/>
          <p:nvPr/>
        </p:nvSpPr>
        <p:spPr>
          <a:xfrm>
            <a:off x="8148645" y="9569121"/>
            <a:ext cx="7627500" cy="307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t/>
            </a:r>
            <a:endParaRPr/>
          </a:p>
        </p:txBody>
      </p:sp>
      <p:pic>
        <p:nvPicPr>
          <p:cNvPr descr="Imagen que contiene Patrón de fondo&#10;&#10;Descripción generada automáticamente" id="92" name="Google Shape;92;p34"/>
          <p:cNvPicPr preferRelativeResize="0"/>
          <p:nvPr/>
        </p:nvPicPr>
        <p:blipFill rotWithShape="1">
          <a:blip r:embed="rId5">
            <a:alphaModFix/>
          </a:blip>
          <a:srcRect b="0" l="46153" r="-462" t="0"/>
          <a:stretch/>
        </p:blipFill>
        <p:spPr>
          <a:xfrm>
            <a:off x="-235936" y="-3682"/>
            <a:ext cx="1489800" cy="2509609"/>
          </a:xfrm>
          <a:prstGeom prst="rect">
            <a:avLst/>
          </a:prstGeom>
          <a:noFill/>
          <a:ln>
            <a:noFill/>
          </a:ln>
        </p:spPr>
      </p:pic>
      <p:pic>
        <p:nvPicPr>
          <p:cNvPr descr="Imagen que contiene Aplicación&#10;&#10;Descripción generada automáticamente" id="93" name="Google Shape;93;p34"/>
          <p:cNvPicPr preferRelativeResize="0"/>
          <p:nvPr/>
        </p:nvPicPr>
        <p:blipFill rotWithShape="1">
          <a:blip r:embed="rId6">
            <a:alphaModFix/>
          </a:blip>
          <a:srcRect b="31017" l="0" r="0" t="31402"/>
          <a:stretch/>
        </p:blipFill>
        <p:spPr>
          <a:xfrm>
            <a:off x="20315195" y="34935"/>
            <a:ext cx="4004351" cy="1504368"/>
          </a:xfrm>
          <a:prstGeom prst="rect">
            <a:avLst/>
          </a:prstGeom>
          <a:noFill/>
          <a:ln>
            <a:noFill/>
          </a:ln>
        </p:spPr>
      </p:pic>
      <p:sp>
        <p:nvSpPr>
          <p:cNvPr id="94" name="Google Shape;94;p34"/>
          <p:cNvSpPr/>
          <p:nvPr/>
        </p:nvSpPr>
        <p:spPr>
          <a:xfrm>
            <a:off x="798275" y="2171612"/>
            <a:ext cx="4842600" cy="9169200"/>
          </a:xfrm>
          <a:prstGeom prst="rect">
            <a:avLst/>
          </a:prstGeom>
          <a:solidFill>
            <a:srgbClr val="FFFFFF"/>
          </a:solidFill>
          <a:ln>
            <a:noFill/>
          </a:ln>
          <a:effectLst>
            <a:outerShdw blurRad="214313" rotWithShape="0" algn="bl" dir="5820000" dist="19050">
              <a:srgbClr val="000000"/>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5" name="Google Shape;95;p34"/>
          <p:cNvPicPr preferRelativeResize="0"/>
          <p:nvPr/>
        </p:nvPicPr>
        <p:blipFill rotWithShape="1">
          <a:blip r:embed="rId7">
            <a:alphaModFix/>
          </a:blip>
          <a:srcRect b="20209" l="14131" r="15840" t="17376"/>
          <a:stretch/>
        </p:blipFill>
        <p:spPr>
          <a:xfrm>
            <a:off x="2199637" y="9901893"/>
            <a:ext cx="2120771" cy="1197982"/>
          </a:xfrm>
          <a:prstGeom prst="rect">
            <a:avLst/>
          </a:prstGeom>
          <a:noFill/>
          <a:ln>
            <a:noFill/>
          </a:ln>
        </p:spPr>
      </p:pic>
      <p:sp>
        <p:nvSpPr>
          <p:cNvPr id="96" name="Google Shape;96;p34"/>
          <p:cNvSpPr/>
          <p:nvPr/>
        </p:nvSpPr>
        <p:spPr>
          <a:xfrm>
            <a:off x="6710242" y="2171612"/>
            <a:ext cx="4842600" cy="9169200"/>
          </a:xfrm>
          <a:prstGeom prst="rect">
            <a:avLst/>
          </a:prstGeom>
          <a:solidFill>
            <a:srgbClr val="FFFFFF"/>
          </a:solidFill>
          <a:ln>
            <a:noFill/>
          </a:ln>
          <a:effectLst>
            <a:outerShdw blurRad="214313" rotWithShape="0" algn="bl" dir="5820000" dist="19050">
              <a:srgbClr val="000000"/>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34"/>
          <p:cNvSpPr/>
          <p:nvPr/>
        </p:nvSpPr>
        <p:spPr>
          <a:xfrm>
            <a:off x="12622210" y="2171612"/>
            <a:ext cx="4842600" cy="9169200"/>
          </a:xfrm>
          <a:prstGeom prst="rect">
            <a:avLst/>
          </a:prstGeom>
          <a:solidFill>
            <a:srgbClr val="FFFFFF"/>
          </a:solidFill>
          <a:ln>
            <a:noFill/>
          </a:ln>
          <a:effectLst>
            <a:outerShdw blurRad="214313" rotWithShape="0" algn="bl" dir="5820000" dist="19050">
              <a:srgbClr val="000000"/>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8" name="Google Shape;98;p34"/>
          <p:cNvPicPr preferRelativeResize="0"/>
          <p:nvPr/>
        </p:nvPicPr>
        <p:blipFill rotWithShape="1">
          <a:blip r:embed="rId8">
            <a:alphaModFix/>
          </a:blip>
          <a:srcRect b="13030" l="20043" r="19748" t="8328"/>
          <a:stretch/>
        </p:blipFill>
        <p:spPr>
          <a:xfrm>
            <a:off x="8355145" y="9889332"/>
            <a:ext cx="1593252" cy="1223078"/>
          </a:xfrm>
          <a:prstGeom prst="rect">
            <a:avLst/>
          </a:prstGeom>
          <a:noFill/>
          <a:ln>
            <a:noFill/>
          </a:ln>
        </p:spPr>
      </p:pic>
      <p:pic>
        <p:nvPicPr>
          <p:cNvPr id="99" name="Google Shape;99;p34"/>
          <p:cNvPicPr preferRelativeResize="0"/>
          <p:nvPr/>
        </p:nvPicPr>
        <p:blipFill rotWithShape="1">
          <a:blip r:embed="rId7">
            <a:alphaModFix/>
          </a:blip>
          <a:srcRect b="20209" l="14131" r="15840" t="17376"/>
          <a:stretch/>
        </p:blipFill>
        <p:spPr>
          <a:xfrm>
            <a:off x="13983170" y="9892445"/>
            <a:ext cx="2120781" cy="1197982"/>
          </a:xfrm>
          <a:prstGeom prst="rect">
            <a:avLst/>
          </a:prstGeom>
          <a:noFill/>
          <a:ln>
            <a:noFill/>
          </a:ln>
        </p:spPr>
      </p:pic>
      <p:sp>
        <p:nvSpPr>
          <p:cNvPr id="100" name="Google Shape;100;p34"/>
          <p:cNvSpPr/>
          <p:nvPr/>
        </p:nvSpPr>
        <p:spPr>
          <a:xfrm>
            <a:off x="18534286" y="2171612"/>
            <a:ext cx="4842600" cy="9169200"/>
          </a:xfrm>
          <a:prstGeom prst="rect">
            <a:avLst/>
          </a:prstGeom>
          <a:solidFill>
            <a:srgbClr val="FFFFFF"/>
          </a:solidFill>
          <a:ln>
            <a:noFill/>
          </a:ln>
          <a:effectLst>
            <a:outerShdw blurRad="214313" rotWithShape="0" algn="bl" dir="5820000" dist="19050">
              <a:srgbClr val="000000"/>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1" name="Google Shape;101;p34"/>
          <p:cNvPicPr preferRelativeResize="0"/>
          <p:nvPr/>
        </p:nvPicPr>
        <p:blipFill>
          <a:blip r:embed="rId9">
            <a:alphaModFix/>
          </a:blip>
          <a:stretch>
            <a:fillRect/>
          </a:stretch>
        </p:blipFill>
        <p:spPr>
          <a:xfrm>
            <a:off x="20344538" y="9946317"/>
            <a:ext cx="1222164" cy="1109108"/>
          </a:xfrm>
          <a:prstGeom prst="rect">
            <a:avLst/>
          </a:prstGeom>
          <a:noFill/>
          <a:ln>
            <a:noFill/>
          </a:ln>
        </p:spPr>
      </p:pic>
      <p:pic>
        <p:nvPicPr>
          <p:cNvPr id="102" name="Google Shape;102;p34"/>
          <p:cNvPicPr preferRelativeResize="0"/>
          <p:nvPr/>
        </p:nvPicPr>
        <p:blipFill rotWithShape="1">
          <a:blip r:embed="rId10">
            <a:alphaModFix/>
          </a:blip>
          <a:srcRect b="0" l="16070" r="24189" t="-482"/>
          <a:stretch/>
        </p:blipFill>
        <p:spPr>
          <a:xfrm>
            <a:off x="18534286" y="2145050"/>
            <a:ext cx="4842668" cy="7391352"/>
          </a:xfrm>
          <a:prstGeom prst="rect">
            <a:avLst/>
          </a:prstGeom>
          <a:noFill/>
          <a:ln>
            <a:noFill/>
          </a:ln>
          <a:effectLst>
            <a:outerShdw blurRad="57150" rotWithShape="0" algn="bl" dir="5400000" dist="19050">
              <a:srgbClr val="000000">
                <a:alpha val="50000"/>
              </a:srgbClr>
            </a:outerShdw>
          </a:effectLst>
        </p:spPr>
      </p:pic>
      <p:pic>
        <p:nvPicPr>
          <p:cNvPr id="103" name="Google Shape;103;p34"/>
          <p:cNvPicPr preferRelativeResize="0"/>
          <p:nvPr/>
        </p:nvPicPr>
        <p:blipFill rotWithShape="1">
          <a:blip r:embed="rId11">
            <a:alphaModFix/>
          </a:blip>
          <a:srcRect b="0" l="27498" r="18677" t="32102"/>
          <a:stretch/>
        </p:blipFill>
        <p:spPr>
          <a:xfrm>
            <a:off x="798275" y="2171607"/>
            <a:ext cx="4842679" cy="7391362"/>
          </a:xfrm>
          <a:prstGeom prst="rect">
            <a:avLst/>
          </a:prstGeom>
          <a:noFill/>
          <a:ln>
            <a:noFill/>
          </a:ln>
          <a:effectLst>
            <a:outerShdw blurRad="57150" rotWithShape="0" algn="bl" dir="5400000" dist="19050">
              <a:srgbClr val="000000">
                <a:alpha val="50000"/>
              </a:srgbClr>
            </a:outerShdw>
          </a:effectLst>
        </p:spPr>
      </p:pic>
      <p:pic>
        <p:nvPicPr>
          <p:cNvPr id="104" name="Google Shape;104;p34"/>
          <p:cNvPicPr preferRelativeResize="0"/>
          <p:nvPr/>
        </p:nvPicPr>
        <p:blipFill rotWithShape="1">
          <a:blip r:embed="rId12">
            <a:alphaModFix/>
          </a:blip>
          <a:srcRect b="5901" l="34848" r="2191" t="14670"/>
          <a:stretch/>
        </p:blipFill>
        <p:spPr>
          <a:xfrm>
            <a:off x="12622264" y="2145050"/>
            <a:ext cx="4842679" cy="7391362"/>
          </a:xfrm>
          <a:prstGeom prst="rect">
            <a:avLst/>
          </a:prstGeom>
          <a:noFill/>
          <a:ln>
            <a:noFill/>
          </a:ln>
          <a:effectLst>
            <a:outerShdw blurRad="57150" rotWithShape="0" algn="bl" dir="5400000" dist="19050">
              <a:srgbClr val="000000">
                <a:alpha val="50000"/>
              </a:srgbClr>
            </a:outerShdw>
          </a:effectLst>
        </p:spPr>
      </p:pic>
      <p:pic>
        <p:nvPicPr>
          <p:cNvPr id="105" name="Google Shape;105;p34"/>
          <p:cNvPicPr preferRelativeResize="0"/>
          <p:nvPr/>
        </p:nvPicPr>
        <p:blipFill rotWithShape="1">
          <a:blip r:embed="rId13">
            <a:alphaModFix/>
          </a:blip>
          <a:srcRect b="4085" l="20516" r="22636" t="0"/>
          <a:stretch/>
        </p:blipFill>
        <p:spPr>
          <a:xfrm>
            <a:off x="6710242" y="2169989"/>
            <a:ext cx="4842668" cy="7414276"/>
          </a:xfrm>
          <a:prstGeom prst="rect">
            <a:avLst/>
          </a:prstGeom>
          <a:noFill/>
          <a:ln>
            <a:noFill/>
          </a:ln>
          <a:effectLst>
            <a:outerShdw blurRad="57150" rotWithShape="0" algn="bl" dir="5400000" dist="19050">
              <a:srgbClr val="000000">
                <a:alpha val="50000"/>
              </a:srgbClr>
            </a:outerShdw>
          </a:effectLst>
        </p:spPr>
      </p:pic>
      <p:sp>
        <p:nvSpPr>
          <p:cNvPr id="106" name="Google Shape;106;p34"/>
          <p:cNvSpPr txBox="1"/>
          <p:nvPr/>
        </p:nvSpPr>
        <p:spPr>
          <a:xfrm>
            <a:off x="6846432" y="7830607"/>
            <a:ext cx="4842600" cy="794400"/>
          </a:xfrm>
          <a:prstGeom prst="rect">
            <a:avLst/>
          </a:prstGeom>
          <a:noFill/>
          <a:ln>
            <a:noFill/>
          </a:ln>
          <a:effectLst>
            <a:outerShdw blurRad="57150" rotWithShape="0" algn="bl" dir="5400000" dist="19050">
              <a:srgbClr val="000000"/>
            </a:outerShdw>
          </a:effectLst>
        </p:spPr>
        <p:txBody>
          <a:bodyPr anchorCtr="0" anchor="t" bIns="91425" lIns="91425" spcFirstLastPara="1" rIns="91425" wrap="square" tIns="91425">
            <a:noAutofit/>
          </a:bodyPr>
          <a:lstStyle/>
          <a:p>
            <a:pPr indent="0" lvl="0" marL="0" rtl="0" algn="l">
              <a:spcBef>
                <a:spcPts val="0"/>
              </a:spcBef>
              <a:spcAft>
                <a:spcPts val="0"/>
              </a:spcAft>
              <a:buNone/>
            </a:pPr>
            <a:r>
              <a:rPr b="1" lang="en-US" sz="2500">
                <a:solidFill>
                  <a:srgbClr val="FFFFFF"/>
                </a:solidFill>
                <a:latin typeface="Poppins"/>
                <a:ea typeface="Poppins"/>
                <a:cs typeface="Poppins"/>
                <a:sym typeface="Poppins"/>
              </a:rPr>
              <a:t>Ignacio Aguirre</a:t>
            </a:r>
            <a:endParaRPr b="1" sz="2500">
              <a:solidFill>
                <a:srgbClr val="FFFFFF"/>
              </a:solidFill>
              <a:latin typeface="Poppins"/>
              <a:ea typeface="Poppins"/>
              <a:cs typeface="Poppins"/>
              <a:sym typeface="Poppins"/>
            </a:endParaRPr>
          </a:p>
        </p:txBody>
      </p:sp>
      <p:sp>
        <p:nvSpPr>
          <p:cNvPr id="107" name="Google Shape;107;p34"/>
          <p:cNvSpPr txBox="1"/>
          <p:nvPr/>
        </p:nvSpPr>
        <p:spPr>
          <a:xfrm>
            <a:off x="934465" y="7830607"/>
            <a:ext cx="4842600" cy="794400"/>
          </a:xfrm>
          <a:prstGeom prst="rect">
            <a:avLst/>
          </a:prstGeom>
          <a:noFill/>
          <a:ln>
            <a:noFill/>
          </a:ln>
          <a:effectLst>
            <a:outerShdw blurRad="57150" rotWithShape="0" algn="bl" dir="5400000" dist="19050">
              <a:srgbClr val="000000"/>
            </a:outerShdw>
          </a:effectLst>
        </p:spPr>
        <p:txBody>
          <a:bodyPr anchorCtr="0" anchor="t" bIns="91425" lIns="91425" spcFirstLastPara="1" rIns="91425" wrap="square" tIns="91425">
            <a:noAutofit/>
          </a:bodyPr>
          <a:lstStyle/>
          <a:p>
            <a:pPr indent="0" lvl="0" marL="0" rtl="0" algn="l">
              <a:spcBef>
                <a:spcPts val="0"/>
              </a:spcBef>
              <a:spcAft>
                <a:spcPts val="0"/>
              </a:spcAft>
              <a:buNone/>
            </a:pPr>
            <a:r>
              <a:rPr b="1" lang="en-US" sz="2500">
                <a:solidFill>
                  <a:srgbClr val="FFFFFF"/>
                </a:solidFill>
                <a:latin typeface="Poppins"/>
                <a:ea typeface="Poppins"/>
                <a:cs typeface="Poppins"/>
                <a:sym typeface="Poppins"/>
              </a:rPr>
              <a:t>Mauricio Vilo</a:t>
            </a:r>
            <a:endParaRPr b="1" sz="2500">
              <a:solidFill>
                <a:srgbClr val="FFFFFF"/>
              </a:solidFill>
              <a:latin typeface="Poppins"/>
              <a:ea typeface="Poppins"/>
              <a:cs typeface="Poppins"/>
              <a:sym typeface="Poppins"/>
            </a:endParaRPr>
          </a:p>
        </p:txBody>
      </p:sp>
      <p:sp>
        <p:nvSpPr>
          <p:cNvPr id="108" name="Google Shape;108;p34"/>
          <p:cNvSpPr txBox="1"/>
          <p:nvPr/>
        </p:nvSpPr>
        <p:spPr>
          <a:xfrm>
            <a:off x="12758400" y="7830607"/>
            <a:ext cx="4842600" cy="794400"/>
          </a:xfrm>
          <a:prstGeom prst="rect">
            <a:avLst/>
          </a:prstGeom>
          <a:noFill/>
          <a:ln>
            <a:noFill/>
          </a:ln>
          <a:effectLst>
            <a:outerShdw blurRad="57150" rotWithShape="0" algn="bl" dir="5400000" dist="19050">
              <a:srgbClr val="000000"/>
            </a:outerShdw>
          </a:effectLst>
        </p:spPr>
        <p:txBody>
          <a:bodyPr anchorCtr="0" anchor="t" bIns="91425" lIns="91425" spcFirstLastPara="1" rIns="91425" wrap="square" tIns="91425">
            <a:noAutofit/>
          </a:bodyPr>
          <a:lstStyle/>
          <a:p>
            <a:pPr indent="0" lvl="0" marL="0" rtl="0" algn="l">
              <a:spcBef>
                <a:spcPts val="0"/>
              </a:spcBef>
              <a:spcAft>
                <a:spcPts val="0"/>
              </a:spcAft>
              <a:buNone/>
            </a:pPr>
            <a:r>
              <a:rPr b="1" lang="en-US" sz="2500">
                <a:solidFill>
                  <a:srgbClr val="FFFFFF"/>
                </a:solidFill>
                <a:latin typeface="Poppins"/>
                <a:ea typeface="Poppins"/>
                <a:cs typeface="Poppins"/>
                <a:sym typeface="Poppins"/>
              </a:rPr>
              <a:t>Ignacio Rodríguez</a:t>
            </a:r>
            <a:endParaRPr b="1" sz="2500">
              <a:solidFill>
                <a:srgbClr val="FFFFFF"/>
              </a:solidFill>
              <a:latin typeface="Poppins"/>
              <a:ea typeface="Poppins"/>
              <a:cs typeface="Poppins"/>
              <a:sym typeface="Poppins"/>
            </a:endParaRPr>
          </a:p>
        </p:txBody>
      </p:sp>
      <p:sp>
        <p:nvSpPr>
          <p:cNvPr id="109" name="Google Shape;109;p34"/>
          <p:cNvSpPr txBox="1"/>
          <p:nvPr/>
        </p:nvSpPr>
        <p:spPr>
          <a:xfrm>
            <a:off x="18670475" y="7830607"/>
            <a:ext cx="4842600" cy="794400"/>
          </a:xfrm>
          <a:prstGeom prst="rect">
            <a:avLst/>
          </a:prstGeom>
          <a:noFill/>
          <a:ln>
            <a:noFill/>
          </a:ln>
          <a:effectLst>
            <a:outerShdw blurRad="57150" rotWithShape="0" algn="bl" dir="5400000" dist="19050">
              <a:srgbClr val="000000"/>
            </a:outerShdw>
          </a:effectLst>
        </p:spPr>
        <p:txBody>
          <a:bodyPr anchorCtr="0" anchor="t" bIns="91425" lIns="91425" spcFirstLastPara="1" rIns="91425" wrap="square" tIns="91425">
            <a:noAutofit/>
          </a:bodyPr>
          <a:lstStyle/>
          <a:p>
            <a:pPr indent="0" lvl="0" marL="0" rtl="0" algn="l">
              <a:spcBef>
                <a:spcPts val="0"/>
              </a:spcBef>
              <a:spcAft>
                <a:spcPts val="0"/>
              </a:spcAft>
              <a:buNone/>
            </a:pPr>
            <a:r>
              <a:rPr b="1" lang="en-US" sz="2500">
                <a:solidFill>
                  <a:srgbClr val="FFFFFF"/>
                </a:solidFill>
                <a:latin typeface="Poppins"/>
                <a:ea typeface="Poppins"/>
                <a:cs typeface="Poppins"/>
                <a:sym typeface="Poppins"/>
              </a:rPr>
              <a:t>Mauricio Figueroa</a:t>
            </a:r>
            <a:endParaRPr b="1" sz="2500">
              <a:solidFill>
                <a:srgbClr val="FFFFFF"/>
              </a:solidFill>
              <a:latin typeface="Poppins"/>
              <a:ea typeface="Poppins"/>
              <a:cs typeface="Poppins"/>
              <a:sym typeface="Poppins"/>
            </a:endParaRPr>
          </a:p>
        </p:txBody>
      </p:sp>
      <p:sp>
        <p:nvSpPr>
          <p:cNvPr id="110" name="Google Shape;110;p34"/>
          <p:cNvSpPr txBox="1"/>
          <p:nvPr/>
        </p:nvSpPr>
        <p:spPr>
          <a:xfrm>
            <a:off x="18670530" y="8325227"/>
            <a:ext cx="4570200" cy="1109400"/>
          </a:xfrm>
          <a:prstGeom prst="rect">
            <a:avLst/>
          </a:prstGeom>
          <a:noFill/>
          <a:ln>
            <a:noFill/>
          </a:ln>
          <a:effectLst>
            <a:outerShdw blurRad="28575" rotWithShape="0" algn="bl" dir="5400000" dist="19050">
              <a:srgbClr val="000000"/>
            </a:outerShdw>
          </a:effectLst>
        </p:spPr>
        <p:txBody>
          <a:bodyPr anchorCtr="0" anchor="t" bIns="91425" lIns="91425" spcFirstLastPara="1" rIns="91425" wrap="square" tIns="91425">
            <a:noAutofit/>
          </a:bodyPr>
          <a:lstStyle/>
          <a:p>
            <a:pPr indent="0" lvl="0" marL="0" rtl="0" algn="l">
              <a:spcBef>
                <a:spcPts val="0"/>
              </a:spcBef>
              <a:spcAft>
                <a:spcPts val="0"/>
              </a:spcAft>
              <a:buNone/>
            </a:pPr>
            <a:r>
              <a:rPr lang="en-US" sz="2500">
                <a:solidFill>
                  <a:srgbClr val="FFFFFF"/>
                </a:solidFill>
                <a:latin typeface="Poppins"/>
                <a:ea typeface="Poppins"/>
                <a:cs typeface="Poppins"/>
                <a:sym typeface="Poppins"/>
              </a:rPr>
              <a:t>Product </a:t>
            </a:r>
            <a:endParaRPr sz="2500">
              <a:solidFill>
                <a:srgbClr val="FFFFFF"/>
              </a:solidFill>
              <a:latin typeface="Poppins"/>
              <a:ea typeface="Poppins"/>
              <a:cs typeface="Poppins"/>
              <a:sym typeface="Poppins"/>
            </a:endParaRPr>
          </a:p>
          <a:p>
            <a:pPr indent="0" lvl="0" marL="0" rtl="0" algn="l">
              <a:spcBef>
                <a:spcPts val="0"/>
              </a:spcBef>
              <a:spcAft>
                <a:spcPts val="0"/>
              </a:spcAft>
              <a:buNone/>
            </a:pPr>
            <a:r>
              <a:rPr lang="en-US" sz="2500">
                <a:solidFill>
                  <a:srgbClr val="FFFFFF"/>
                </a:solidFill>
                <a:latin typeface="Poppins"/>
                <a:ea typeface="Poppins"/>
                <a:cs typeface="Poppins"/>
                <a:sym typeface="Poppins"/>
              </a:rPr>
              <a:t>Owner</a:t>
            </a:r>
            <a:endParaRPr sz="2500">
              <a:solidFill>
                <a:srgbClr val="FFFFFF"/>
              </a:solidFill>
              <a:latin typeface="Poppins"/>
              <a:ea typeface="Poppins"/>
              <a:cs typeface="Poppins"/>
              <a:sym typeface="Poppins"/>
            </a:endParaRPr>
          </a:p>
        </p:txBody>
      </p:sp>
      <p:sp>
        <p:nvSpPr>
          <p:cNvPr id="111" name="Google Shape;111;p34"/>
          <p:cNvSpPr txBox="1"/>
          <p:nvPr/>
        </p:nvSpPr>
        <p:spPr>
          <a:xfrm>
            <a:off x="6846514" y="8325227"/>
            <a:ext cx="4570200" cy="1109400"/>
          </a:xfrm>
          <a:prstGeom prst="rect">
            <a:avLst/>
          </a:prstGeom>
          <a:noFill/>
          <a:ln>
            <a:noFill/>
          </a:ln>
          <a:effectLst>
            <a:outerShdw blurRad="28575" rotWithShape="0" algn="bl" dir="5400000" dist="19050">
              <a:srgbClr val="000000"/>
            </a:outerShdw>
          </a:effectLst>
        </p:spPr>
        <p:txBody>
          <a:bodyPr anchorCtr="0" anchor="t" bIns="91425" lIns="91425" spcFirstLastPara="1" rIns="91425" wrap="square" tIns="91425">
            <a:noAutofit/>
          </a:bodyPr>
          <a:lstStyle/>
          <a:p>
            <a:pPr indent="0" lvl="0" marL="0" rtl="0" algn="l">
              <a:spcBef>
                <a:spcPts val="0"/>
              </a:spcBef>
              <a:spcAft>
                <a:spcPts val="0"/>
              </a:spcAft>
              <a:buNone/>
            </a:pPr>
            <a:r>
              <a:rPr lang="en-US" sz="2500">
                <a:solidFill>
                  <a:srgbClr val="FFFFFF"/>
                </a:solidFill>
                <a:latin typeface="Poppins"/>
                <a:ea typeface="Poppins"/>
                <a:cs typeface="Poppins"/>
                <a:sym typeface="Poppins"/>
              </a:rPr>
              <a:t>Scrum</a:t>
            </a:r>
            <a:endParaRPr sz="2500">
              <a:solidFill>
                <a:srgbClr val="FFFFFF"/>
              </a:solidFill>
              <a:latin typeface="Poppins"/>
              <a:ea typeface="Poppins"/>
              <a:cs typeface="Poppins"/>
              <a:sym typeface="Poppins"/>
            </a:endParaRPr>
          </a:p>
          <a:p>
            <a:pPr indent="0" lvl="0" marL="0" rtl="0" algn="l">
              <a:spcBef>
                <a:spcPts val="0"/>
              </a:spcBef>
              <a:spcAft>
                <a:spcPts val="0"/>
              </a:spcAft>
              <a:buNone/>
            </a:pPr>
            <a:r>
              <a:rPr lang="en-US" sz="2500">
                <a:solidFill>
                  <a:srgbClr val="FFFFFF"/>
                </a:solidFill>
                <a:latin typeface="Poppins"/>
                <a:ea typeface="Poppins"/>
                <a:cs typeface="Poppins"/>
                <a:sym typeface="Poppins"/>
              </a:rPr>
              <a:t>Master</a:t>
            </a:r>
            <a:endParaRPr sz="2500">
              <a:solidFill>
                <a:srgbClr val="FFFFFF"/>
              </a:solidFill>
              <a:latin typeface="Poppins"/>
              <a:ea typeface="Poppins"/>
              <a:cs typeface="Poppins"/>
              <a:sym typeface="Poppins"/>
            </a:endParaRPr>
          </a:p>
        </p:txBody>
      </p:sp>
      <p:sp>
        <p:nvSpPr>
          <p:cNvPr id="112" name="Google Shape;112;p34"/>
          <p:cNvSpPr txBox="1"/>
          <p:nvPr/>
        </p:nvSpPr>
        <p:spPr>
          <a:xfrm>
            <a:off x="12758535" y="8325227"/>
            <a:ext cx="4570200" cy="1109400"/>
          </a:xfrm>
          <a:prstGeom prst="rect">
            <a:avLst/>
          </a:prstGeom>
          <a:noFill/>
          <a:ln>
            <a:noFill/>
          </a:ln>
          <a:effectLst>
            <a:outerShdw blurRad="28575" rotWithShape="0" algn="bl" dir="5400000" dist="19050">
              <a:srgbClr val="000000"/>
            </a:outerShdw>
          </a:effectLst>
        </p:spPr>
        <p:txBody>
          <a:bodyPr anchorCtr="0" anchor="t" bIns="91425" lIns="91425" spcFirstLastPara="1" rIns="91425" wrap="square" tIns="91425">
            <a:noAutofit/>
          </a:bodyPr>
          <a:lstStyle/>
          <a:p>
            <a:pPr indent="0" lvl="0" marL="0" rtl="0" algn="l">
              <a:spcBef>
                <a:spcPts val="0"/>
              </a:spcBef>
              <a:spcAft>
                <a:spcPts val="0"/>
              </a:spcAft>
              <a:buNone/>
            </a:pPr>
            <a:r>
              <a:rPr lang="en-US" sz="2500">
                <a:solidFill>
                  <a:srgbClr val="FFFFFF"/>
                </a:solidFill>
                <a:latin typeface="Poppins"/>
                <a:ea typeface="Poppins"/>
                <a:cs typeface="Poppins"/>
                <a:sym typeface="Poppins"/>
              </a:rPr>
              <a:t>Equipo de</a:t>
            </a:r>
            <a:endParaRPr sz="2500">
              <a:solidFill>
                <a:srgbClr val="FFFFFF"/>
              </a:solidFill>
              <a:latin typeface="Poppins"/>
              <a:ea typeface="Poppins"/>
              <a:cs typeface="Poppins"/>
              <a:sym typeface="Poppins"/>
            </a:endParaRPr>
          </a:p>
          <a:p>
            <a:pPr indent="0" lvl="0" marL="0" rtl="0" algn="l">
              <a:spcBef>
                <a:spcPts val="0"/>
              </a:spcBef>
              <a:spcAft>
                <a:spcPts val="0"/>
              </a:spcAft>
              <a:buNone/>
            </a:pPr>
            <a:r>
              <a:rPr lang="en-US" sz="2500">
                <a:solidFill>
                  <a:srgbClr val="FFFFFF"/>
                </a:solidFill>
                <a:latin typeface="Poppins"/>
                <a:ea typeface="Poppins"/>
                <a:cs typeface="Poppins"/>
                <a:sym typeface="Poppins"/>
              </a:rPr>
              <a:t>Desarrollo</a:t>
            </a:r>
            <a:endParaRPr sz="2500">
              <a:solidFill>
                <a:srgbClr val="FFFFFF"/>
              </a:solidFill>
              <a:latin typeface="Poppins"/>
              <a:ea typeface="Poppins"/>
              <a:cs typeface="Poppins"/>
              <a:sym typeface="Poppins"/>
            </a:endParaRPr>
          </a:p>
        </p:txBody>
      </p:sp>
      <p:sp>
        <p:nvSpPr>
          <p:cNvPr id="113" name="Google Shape;113;p34"/>
          <p:cNvSpPr txBox="1"/>
          <p:nvPr/>
        </p:nvSpPr>
        <p:spPr>
          <a:xfrm>
            <a:off x="934492" y="8325227"/>
            <a:ext cx="4570200" cy="1109400"/>
          </a:xfrm>
          <a:prstGeom prst="rect">
            <a:avLst/>
          </a:prstGeom>
          <a:noFill/>
          <a:ln>
            <a:noFill/>
          </a:ln>
          <a:effectLst>
            <a:outerShdw blurRad="28575" rotWithShape="0" algn="bl" dir="5400000" dist="19050">
              <a:srgbClr val="000000"/>
            </a:outerShdw>
          </a:effectLst>
        </p:spPr>
        <p:txBody>
          <a:bodyPr anchorCtr="0" anchor="t" bIns="91425" lIns="91425" spcFirstLastPara="1" rIns="91425" wrap="square" tIns="91425">
            <a:noAutofit/>
          </a:bodyPr>
          <a:lstStyle/>
          <a:p>
            <a:pPr indent="0" lvl="0" marL="0" rtl="0" algn="l">
              <a:spcBef>
                <a:spcPts val="0"/>
              </a:spcBef>
              <a:spcAft>
                <a:spcPts val="0"/>
              </a:spcAft>
              <a:buNone/>
            </a:pPr>
            <a:r>
              <a:rPr lang="en-US" sz="2500">
                <a:solidFill>
                  <a:srgbClr val="FFFFFF"/>
                </a:solidFill>
                <a:latin typeface="Poppins"/>
                <a:ea typeface="Poppins"/>
                <a:cs typeface="Poppins"/>
                <a:sym typeface="Poppins"/>
              </a:rPr>
              <a:t>Equipo de</a:t>
            </a:r>
            <a:endParaRPr sz="2500">
              <a:solidFill>
                <a:srgbClr val="FFFFFF"/>
              </a:solidFill>
              <a:latin typeface="Poppins"/>
              <a:ea typeface="Poppins"/>
              <a:cs typeface="Poppins"/>
              <a:sym typeface="Poppins"/>
            </a:endParaRPr>
          </a:p>
          <a:p>
            <a:pPr indent="0" lvl="0" marL="0" rtl="0" algn="l">
              <a:spcBef>
                <a:spcPts val="0"/>
              </a:spcBef>
              <a:spcAft>
                <a:spcPts val="0"/>
              </a:spcAft>
              <a:buNone/>
            </a:pPr>
            <a:r>
              <a:rPr lang="en-US" sz="2500">
                <a:solidFill>
                  <a:srgbClr val="FFFFFF"/>
                </a:solidFill>
                <a:latin typeface="Poppins"/>
                <a:ea typeface="Poppins"/>
                <a:cs typeface="Poppins"/>
                <a:sym typeface="Poppins"/>
              </a:rPr>
              <a:t>Desarrollo</a:t>
            </a:r>
            <a:endParaRPr sz="2500">
              <a:solidFill>
                <a:srgbClr val="FFFFFF"/>
              </a:solidFill>
              <a:latin typeface="Poppins"/>
              <a:ea typeface="Poppins"/>
              <a:cs typeface="Poppins"/>
              <a:sym typeface="Poppin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7" name="Shape 117"/>
        <p:cNvGrpSpPr/>
        <p:nvPr/>
      </p:nvGrpSpPr>
      <p:grpSpPr>
        <a:xfrm>
          <a:off x="0" y="0"/>
          <a:ext cx="0" cy="0"/>
          <a:chOff x="0" y="0"/>
          <a:chExt cx="0" cy="0"/>
        </a:xfrm>
      </p:grpSpPr>
      <p:sp>
        <p:nvSpPr>
          <p:cNvPr id="118" name="Google Shape;118;p35"/>
          <p:cNvSpPr txBox="1"/>
          <p:nvPr/>
        </p:nvSpPr>
        <p:spPr>
          <a:xfrm>
            <a:off x="1437616" y="795364"/>
            <a:ext cx="16035454" cy="86177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5000" u="none" cap="none" strike="noStrike">
                <a:solidFill>
                  <a:schemeClr val="dk2"/>
                </a:solidFill>
                <a:latin typeface="Poppins Medium"/>
                <a:ea typeface="Poppins Medium"/>
                <a:cs typeface="Poppins Medium"/>
                <a:sym typeface="Poppins Medium"/>
              </a:rPr>
              <a:t>EMPRESA VINCULADA</a:t>
            </a:r>
            <a:endParaRPr/>
          </a:p>
        </p:txBody>
      </p:sp>
      <p:pic>
        <p:nvPicPr>
          <p:cNvPr id="119" name="Google Shape;119;p35"/>
          <p:cNvPicPr preferRelativeResize="0"/>
          <p:nvPr/>
        </p:nvPicPr>
        <p:blipFill rotWithShape="1">
          <a:blip r:embed="rId3">
            <a:alphaModFix/>
          </a:blip>
          <a:srcRect b="0" l="0" r="0" t="0"/>
          <a:stretch/>
        </p:blipFill>
        <p:spPr>
          <a:xfrm rot="10800000">
            <a:off x="798285" y="12025744"/>
            <a:ext cx="882703" cy="882703"/>
          </a:xfrm>
          <a:prstGeom prst="rect">
            <a:avLst/>
          </a:prstGeom>
          <a:noFill/>
          <a:ln>
            <a:noFill/>
          </a:ln>
        </p:spPr>
      </p:pic>
      <p:pic>
        <p:nvPicPr>
          <p:cNvPr id="120" name="Google Shape;120;p35"/>
          <p:cNvPicPr preferRelativeResize="0"/>
          <p:nvPr/>
        </p:nvPicPr>
        <p:blipFill rotWithShape="1">
          <a:blip r:embed="rId4">
            <a:alphaModFix/>
          </a:blip>
          <a:srcRect b="0" l="0" r="0" t="0"/>
          <a:stretch/>
        </p:blipFill>
        <p:spPr>
          <a:xfrm>
            <a:off x="18939163" y="9846120"/>
            <a:ext cx="5241950" cy="5241950"/>
          </a:xfrm>
          <a:prstGeom prst="rect">
            <a:avLst/>
          </a:prstGeom>
          <a:noFill/>
          <a:ln>
            <a:noFill/>
          </a:ln>
        </p:spPr>
      </p:pic>
      <p:sp>
        <p:nvSpPr>
          <p:cNvPr id="121" name="Google Shape;121;p35"/>
          <p:cNvSpPr txBox="1"/>
          <p:nvPr/>
        </p:nvSpPr>
        <p:spPr>
          <a:xfrm>
            <a:off x="12197425" y="4189625"/>
            <a:ext cx="11563200" cy="4078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lang="en-US" sz="3500">
                <a:latin typeface="Poppins Medium"/>
                <a:ea typeface="Poppins Medium"/>
                <a:cs typeface="Poppins Medium"/>
                <a:sym typeface="Poppins Medium"/>
              </a:rPr>
              <a:t>CPVAL A.G. nace después de haber sido una filial COPROCH por más de 20 años, consolidándose como la principal filial de esa asociación. Es una Asociación Gremial sin fines de lucro cuyo principal objetivo ha sido promover el desarrollo, racionalización y protección de las actividades relacionadas con el mundo inmobiliario.</a:t>
            </a:r>
            <a:endParaRPr/>
          </a:p>
          <a:p>
            <a:pPr indent="0" lvl="0" marL="0" marR="0" rtl="0" algn="l">
              <a:lnSpc>
                <a:spcPct val="100000"/>
              </a:lnSpc>
              <a:spcBef>
                <a:spcPts val="0"/>
              </a:spcBef>
              <a:spcAft>
                <a:spcPts val="0"/>
              </a:spcAft>
              <a:buNone/>
            </a:pPr>
            <a:r>
              <a:t/>
            </a:r>
            <a:endParaRPr/>
          </a:p>
        </p:txBody>
      </p:sp>
      <p:sp>
        <p:nvSpPr>
          <p:cNvPr id="122" name="Google Shape;122;p35"/>
          <p:cNvSpPr/>
          <p:nvPr/>
        </p:nvSpPr>
        <p:spPr>
          <a:xfrm>
            <a:off x="11588450" y="4089191"/>
            <a:ext cx="110836" cy="5357247"/>
          </a:xfrm>
          <a:prstGeom prst="rect">
            <a:avLst/>
          </a:prstGeom>
          <a:solidFill>
            <a:srgbClr val="981E5C"/>
          </a:solidFill>
          <a:ln cap="flat" cmpd="sng" w="25400">
            <a:solidFill>
              <a:srgbClr val="981E5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23" name="Google Shape;123;p35"/>
          <p:cNvSpPr txBox="1"/>
          <p:nvPr/>
        </p:nvSpPr>
        <p:spPr>
          <a:xfrm>
            <a:off x="2686164" y="10067792"/>
            <a:ext cx="67170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a:p>
        </p:txBody>
      </p:sp>
      <p:pic>
        <p:nvPicPr>
          <p:cNvPr descr="Imagen que contiene Patrón de fondo&#10;&#10;Descripción generada automáticamente" id="124" name="Google Shape;124;p35"/>
          <p:cNvPicPr preferRelativeResize="0"/>
          <p:nvPr/>
        </p:nvPicPr>
        <p:blipFill rotWithShape="1">
          <a:blip r:embed="rId5">
            <a:alphaModFix/>
          </a:blip>
          <a:srcRect b="0" l="46153" r="-462" t="0"/>
          <a:stretch/>
        </p:blipFill>
        <p:spPr>
          <a:xfrm>
            <a:off x="-235936" y="-3682"/>
            <a:ext cx="1489800" cy="2509609"/>
          </a:xfrm>
          <a:prstGeom prst="rect">
            <a:avLst/>
          </a:prstGeom>
          <a:noFill/>
          <a:ln>
            <a:noFill/>
          </a:ln>
        </p:spPr>
      </p:pic>
      <p:pic>
        <p:nvPicPr>
          <p:cNvPr descr="Imagen que contiene Aplicación&#10;&#10;Descripción generada automáticamente" id="125" name="Google Shape;125;p35"/>
          <p:cNvPicPr preferRelativeResize="0"/>
          <p:nvPr/>
        </p:nvPicPr>
        <p:blipFill rotWithShape="1">
          <a:blip r:embed="rId6">
            <a:alphaModFix/>
          </a:blip>
          <a:srcRect b="31017" l="0" r="0" t="31402"/>
          <a:stretch/>
        </p:blipFill>
        <p:spPr>
          <a:xfrm>
            <a:off x="20315195" y="34935"/>
            <a:ext cx="4004351" cy="1504368"/>
          </a:xfrm>
          <a:prstGeom prst="rect">
            <a:avLst/>
          </a:prstGeom>
          <a:noFill/>
          <a:ln>
            <a:noFill/>
          </a:ln>
        </p:spPr>
      </p:pic>
      <p:pic>
        <p:nvPicPr>
          <p:cNvPr id="126" name="Google Shape;126;p35"/>
          <p:cNvPicPr preferRelativeResize="0"/>
          <p:nvPr/>
        </p:nvPicPr>
        <p:blipFill>
          <a:blip r:embed="rId7">
            <a:alphaModFix/>
          </a:blip>
          <a:stretch>
            <a:fillRect/>
          </a:stretch>
        </p:blipFill>
        <p:spPr>
          <a:xfrm>
            <a:off x="3241075" y="3790625"/>
            <a:ext cx="5586675" cy="50371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0" name="Shape 130"/>
        <p:cNvGrpSpPr/>
        <p:nvPr/>
      </p:nvGrpSpPr>
      <p:grpSpPr>
        <a:xfrm>
          <a:off x="0" y="0"/>
          <a:ext cx="0" cy="0"/>
          <a:chOff x="0" y="0"/>
          <a:chExt cx="0" cy="0"/>
        </a:xfrm>
      </p:grpSpPr>
      <p:sp>
        <p:nvSpPr>
          <p:cNvPr id="131" name="Google Shape;131;p36"/>
          <p:cNvSpPr txBox="1"/>
          <p:nvPr/>
        </p:nvSpPr>
        <p:spPr>
          <a:xfrm>
            <a:off x="1437616" y="795364"/>
            <a:ext cx="16035454" cy="86177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5000"/>
              <a:buFont typeface="Arial"/>
              <a:buNone/>
            </a:pPr>
            <a:r>
              <a:rPr b="1" i="0" lang="en-US" sz="5000" u="none" cap="none" strike="noStrike">
                <a:solidFill>
                  <a:srgbClr val="434343"/>
                </a:solidFill>
                <a:latin typeface="Poppins Medium"/>
                <a:ea typeface="Poppins Medium"/>
                <a:cs typeface="Poppins Medium"/>
                <a:sym typeface="Poppins Medium"/>
              </a:rPr>
              <a:t>DOLOR O PROBLEMÁTICA</a:t>
            </a:r>
            <a:endParaRPr/>
          </a:p>
        </p:txBody>
      </p:sp>
      <p:pic>
        <p:nvPicPr>
          <p:cNvPr id="132" name="Google Shape;132;p36"/>
          <p:cNvPicPr preferRelativeResize="0"/>
          <p:nvPr/>
        </p:nvPicPr>
        <p:blipFill rotWithShape="1">
          <a:blip r:embed="rId3">
            <a:alphaModFix/>
          </a:blip>
          <a:srcRect b="0" l="0" r="0" t="0"/>
          <a:stretch/>
        </p:blipFill>
        <p:spPr>
          <a:xfrm rot="10800000">
            <a:off x="798285" y="12025744"/>
            <a:ext cx="882703" cy="882703"/>
          </a:xfrm>
          <a:prstGeom prst="rect">
            <a:avLst/>
          </a:prstGeom>
          <a:noFill/>
          <a:ln>
            <a:noFill/>
          </a:ln>
        </p:spPr>
      </p:pic>
      <p:pic>
        <p:nvPicPr>
          <p:cNvPr id="133" name="Google Shape;133;p36"/>
          <p:cNvPicPr preferRelativeResize="0"/>
          <p:nvPr/>
        </p:nvPicPr>
        <p:blipFill rotWithShape="1">
          <a:blip r:embed="rId4">
            <a:alphaModFix/>
          </a:blip>
          <a:srcRect b="0" l="0" r="0" t="0"/>
          <a:stretch/>
        </p:blipFill>
        <p:spPr>
          <a:xfrm>
            <a:off x="18939163" y="9846120"/>
            <a:ext cx="5241950" cy="5241950"/>
          </a:xfrm>
          <a:prstGeom prst="rect">
            <a:avLst/>
          </a:prstGeom>
          <a:noFill/>
          <a:ln>
            <a:noFill/>
          </a:ln>
        </p:spPr>
      </p:pic>
      <p:pic>
        <p:nvPicPr>
          <p:cNvPr descr="Imagen que contiene Patrón de fondo&#10;&#10;Descripción generada automáticamente" id="134" name="Google Shape;134;p36"/>
          <p:cNvPicPr preferRelativeResize="0"/>
          <p:nvPr/>
        </p:nvPicPr>
        <p:blipFill rotWithShape="1">
          <a:blip r:embed="rId5">
            <a:alphaModFix/>
          </a:blip>
          <a:srcRect b="0" l="46153" r="-462" t="0"/>
          <a:stretch/>
        </p:blipFill>
        <p:spPr>
          <a:xfrm>
            <a:off x="-235936" y="-3682"/>
            <a:ext cx="1489800" cy="2509609"/>
          </a:xfrm>
          <a:prstGeom prst="rect">
            <a:avLst/>
          </a:prstGeom>
          <a:noFill/>
          <a:ln>
            <a:noFill/>
          </a:ln>
        </p:spPr>
      </p:pic>
      <p:pic>
        <p:nvPicPr>
          <p:cNvPr descr="Imagen que contiene Aplicación&#10;&#10;Descripción generada automáticamente" id="135" name="Google Shape;135;p36"/>
          <p:cNvPicPr preferRelativeResize="0"/>
          <p:nvPr/>
        </p:nvPicPr>
        <p:blipFill rotWithShape="1">
          <a:blip r:embed="rId6">
            <a:alphaModFix/>
          </a:blip>
          <a:srcRect b="31017" l="0" r="0" t="31402"/>
          <a:stretch/>
        </p:blipFill>
        <p:spPr>
          <a:xfrm>
            <a:off x="20315195" y="34935"/>
            <a:ext cx="4004351" cy="1504368"/>
          </a:xfrm>
          <a:prstGeom prst="rect">
            <a:avLst/>
          </a:prstGeom>
          <a:noFill/>
          <a:ln>
            <a:noFill/>
          </a:ln>
        </p:spPr>
      </p:pic>
      <p:sp>
        <p:nvSpPr>
          <p:cNvPr id="136" name="Google Shape;136;p36"/>
          <p:cNvSpPr txBox="1"/>
          <p:nvPr/>
        </p:nvSpPr>
        <p:spPr>
          <a:xfrm>
            <a:off x="1253875" y="3588850"/>
            <a:ext cx="21516900" cy="233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500">
                <a:solidFill>
                  <a:schemeClr val="dk1"/>
                </a:solidFill>
                <a:latin typeface="Poppins"/>
                <a:ea typeface="Poppins"/>
                <a:cs typeface="Poppins"/>
                <a:sym typeface="Poppins"/>
              </a:rPr>
              <a:t>Actualmente, los corredores de propiedades se encuentran en desventaja con respecto a poder determinar los valores de sus propiedades sin tener que recurrir a contratar a un profesional tasador, la idea es poder determinar un valor aproximado de una propiedad para colocarla en venta, teniendo en cuenta una tasación primaria.</a:t>
            </a:r>
            <a:endParaRPr sz="3500">
              <a:solidFill>
                <a:schemeClr val="dk1"/>
              </a:solidFill>
              <a:latin typeface="Poppins"/>
              <a:ea typeface="Poppins"/>
              <a:cs typeface="Poppins"/>
              <a:sym typeface="Poppins"/>
            </a:endParaRPr>
          </a:p>
        </p:txBody>
      </p:sp>
      <p:pic>
        <p:nvPicPr>
          <p:cNvPr id="137" name="Google Shape;137;p36"/>
          <p:cNvPicPr preferRelativeResize="0"/>
          <p:nvPr/>
        </p:nvPicPr>
        <p:blipFill>
          <a:blip r:embed="rId7">
            <a:alphaModFix/>
          </a:blip>
          <a:stretch>
            <a:fillRect/>
          </a:stretch>
        </p:blipFill>
        <p:spPr>
          <a:xfrm>
            <a:off x="3500188" y="6287225"/>
            <a:ext cx="5715000" cy="5562600"/>
          </a:xfrm>
          <a:prstGeom prst="rect">
            <a:avLst/>
          </a:prstGeom>
          <a:noFill/>
          <a:ln>
            <a:noFill/>
          </a:ln>
        </p:spPr>
      </p:pic>
      <p:pic>
        <p:nvPicPr>
          <p:cNvPr id="138" name="Google Shape;138;p36"/>
          <p:cNvPicPr preferRelativeResize="0"/>
          <p:nvPr/>
        </p:nvPicPr>
        <p:blipFill>
          <a:blip r:embed="rId8">
            <a:alphaModFix/>
          </a:blip>
          <a:stretch>
            <a:fillRect/>
          </a:stretch>
        </p:blipFill>
        <p:spPr>
          <a:xfrm>
            <a:off x="12255175" y="6827050"/>
            <a:ext cx="8060025" cy="47232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2" name="Shape 142"/>
        <p:cNvGrpSpPr/>
        <p:nvPr/>
      </p:nvGrpSpPr>
      <p:grpSpPr>
        <a:xfrm>
          <a:off x="0" y="0"/>
          <a:ext cx="0" cy="0"/>
          <a:chOff x="0" y="0"/>
          <a:chExt cx="0" cy="0"/>
        </a:xfrm>
      </p:grpSpPr>
      <p:sp>
        <p:nvSpPr>
          <p:cNvPr id="143" name="Google Shape;143;p37"/>
          <p:cNvSpPr txBox="1"/>
          <p:nvPr/>
        </p:nvSpPr>
        <p:spPr>
          <a:xfrm>
            <a:off x="1437616" y="795364"/>
            <a:ext cx="16035454" cy="86177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5000"/>
              <a:buFont typeface="Arial"/>
              <a:buNone/>
            </a:pPr>
            <a:r>
              <a:rPr b="1" i="0" lang="en-US" sz="5000" u="none" cap="none" strike="noStrike">
                <a:solidFill>
                  <a:srgbClr val="434343"/>
                </a:solidFill>
                <a:latin typeface="Poppins Medium"/>
                <a:ea typeface="Poppins Medium"/>
                <a:cs typeface="Poppins Medium"/>
                <a:sym typeface="Poppins Medium"/>
              </a:rPr>
              <a:t>PROPUESTA O SOLUCIÓN</a:t>
            </a:r>
            <a:endParaRPr/>
          </a:p>
        </p:txBody>
      </p:sp>
      <p:pic>
        <p:nvPicPr>
          <p:cNvPr id="144" name="Google Shape;144;p37"/>
          <p:cNvPicPr preferRelativeResize="0"/>
          <p:nvPr/>
        </p:nvPicPr>
        <p:blipFill rotWithShape="1">
          <a:blip r:embed="rId3">
            <a:alphaModFix/>
          </a:blip>
          <a:srcRect b="0" l="0" r="0" t="0"/>
          <a:stretch/>
        </p:blipFill>
        <p:spPr>
          <a:xfrm rot="10800000">
            <a:off x="798285" y="12025744"/>
            <a:ext cx="882703" cy="882703"/>
          </a:xfrm>
          <a:prstGeom prst="rect">
            <a:avLst/>
          </a:prstGeom>
          <a:noFill/>
          <a:ln>
            <a:noFill/>
          </a:ln>
        </p:spPr>
      </p:pic>
      <p:pic>
        <p:nvPicPr>
          <p:cNvPr id="145" name="Google Shape;145;p37"/>
          <p:cNvPicPr preferRelativeResize="0"/>
          <p:nvPr/>
        </p:nvPicPr>
        <p:blipFill rotWithShape="1">
          <a:blip r:embed="rId4">
            <a:alphaModFix/>
          </a:blip>
          <a:srcRect b="0" l="0" r="0" t="0"/>
          <a:stretch/>
        </p:blipFill>
        <p:spPr>
          <a:xfrm>
            <a:off x="18939163" y="9846120"/>
            <a:ext cx="5241950" cy="5241950"/>
          </a:xfrm>
          <a:prstGeom prst="rect">
            <a:avLst/>
          </a:prstGeom>
          <a:noFill/>
          <a:ln>
            <a:noFill/>
          </a:ln>
        </p:spPr>
      </p:pic>
      <p:pic>
        <p:nvPicPr>
          <p:cNvPr descr="Imagen que contiene Patrón de fondo&#10;&#10;Descripción generada automáticamente" id="146" name="Google Shape;146;p37"/>
          <p:cNvPicPr preferRelativeResize="0"/>
          <p:nvPr/>
        </p:nvPicPr>
        <p:blipFill rotWithShape="1">
          <a:blip r:embed="rId5">
            <a:alphaModFix/>
          </a:blip>
          <a:srcRect b="0" l="46153" r="-462" t="0"/>
          <a:stretch/>
        </p:blipFill>
        <p:spPr>
          <a:xfrm>
            <a:off x="-235936" y="-3682"/>
            <a:ext cx="1489800" cy="2509609"/>
          </a:xfrm>
          <a:prstGeom prst="rect">
            <a:avLst/>
          </a:prstGeom>
          <a:noFill/>
          <a:ln>
            <a:noFill/>
          </a:ln>
        </p:spPr>
      </p:pic>
      <p:pic>
        <p:nvPicPr>
          <p:cNvPr descr="Imagen que contiene Aplicación&#10;&#10;Descripción generada automáticamente" id="147" name="Google Shape;147;p37"/>
          <p:cNvPicPr preferRelativeResize="0"/>
          <p:nvPr/>
        </p:nvPicPr>
        <p:blipFill rotWithShape="1">
          <a:blip r:embed="rId6">
            <a:alphaModFix/>
          </a:blip>
          <a:srcRect b="31017" l="0" r="0" t="31402"/>
          <a:stretch/>
        </p:blipFill>
        <p:spPr>
          <a:xfrm>
            <a:off x="20315195" y="34935"/>
            <a:ext cx="4004351" cy="1504368"/>
          </a:xfrm>
          <a:prstGeom prst="rect">
            <a:avLst/>
          </a:prstGeom>
          <a:noFill/>
          <a:ln>
            <a:noFill/>
          </a:ln>
        </p:spPr>
      </p:pic>
      <p:sp>
        <p:nvSpPr>
          <p:cNvPr id="148" name="Google Shape;148;p37"/>
          <p:cNvSpPr txBox="1"/>
          <p:nvPr/>
        </p:nvSpPr>
        <p:spPr>
          <a:xfrm>
            <a:off x="1437625" y="3733225"/>
            <a:ext cx="21786900" cy="287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500">
                <a:latin typeface="Poppins"/>
                <a:ea typeface="Poppins"/>
                <a:cs typeface="Poppins"/>
                <a:sym typeface="Poppins"/>
              </a:rPr>
              <a:t>D</a:t>
            </a:r>
            <a:r>
              <a:rPr lang="en-US" sz="3500">
                <a:latin typeface="Poppins"/>
                <a:ea typeface="Poppins"/>
                <a:cs typeface="Poppins"/>
                <a:sym typeface="Poppins"/>
              </a:rPr>
              <a:t>esarrollar un algoritmo inteligente que sea capaz de entrenarse para la evaluación de valores inmobiliarios en zonas de la quinta región. Consiguiendo una tasación primaria que ayude a los corredores de propiedades. Posteriormente implementar este algoritmo en una </a:t>
            </a:r>
            <a:r>
              <a:rPr lang="en-US" sz="3500">
                <a:latin typeface="Poppins"/>
                <a:ea typeface="Poppins"/>
                <a:cs typeface="Poppins"/>
                <a:sym typeface="Poppins"/>
              </a:rPr>
              <a:t>página</a:t>
            </a:r>
            <a:r>
              <a:rPr lang="en-US" sz="3500">
                <a:latin typeface="Poppins"/>
                <a:ea typeface="Poppins"/>
                <a:cs typeface="Poppins"/>
                <a:sym typeface="Poppins"/>
              </a:rPr>
              <a:t> web donde se </a:t>
            </a:r>
            <a:r>
              <a:rPr lang="en-US" sz="3500">
                <a:latin typeface="Poppins"/>
                <a:ea typeface="Poppins"/>
                <a:cs typeface="Poppins"/>
                <a:sym typeface="Poppins"/>
              </a:rPr>
              <a:t>podrán</a:t>
            </a:r>
            <a:r>
              <a:rPr lang="en-US" sz="3500">
                <a:latin typeface="Poppins"/>
                <a:ea typeface="Poppins"/>
                <a:cs typeface="Poppins"/>
                <a:sym typeface="Poppins"/>
              </a:rPr>
              <a:t> ingresar los datos de la propiedad a tasar y </a:t>
            </a:r>
            <a:r>
              <a:rPr lang="en-US" sz="3500">
                <a:latin typeface="Poppins"/>
                <a:ea typeface="Poppins"/>
                <a:cs typeface="Poppins"/>
                <a:sym typeface="Poppins"/>
              </a:rPr>
              <a:t>así</a:t>
            </a:r>
            <a:r>
              <a:rPr lang="en-US" sz="3500">
                <a:latin typeface="Poppins"/>
                <a:ea typeface="Poppins"/>
                <a:cs typeface="Poppins"/>
                <a:sym typeface="Poppins"/>
              </a:rPr>
              <a:t> conseguir una </a:t>
            </a:r>
            <a:r>
              <a:rPr lang="en-US" sz="3500">
                <a:latin typeface="Poppins"/>
                <a:ea typeface="Poppins"/>
                <a:cs typeface="Poppins"/>
                <a:sym typeface="Poppins"/>
              </a:rPr>
              <a:t>tasación</a:t>
            </a:r>
            <a:r>
              <a:rPr lang="en-US" sz="3500">
                <a:latin typeface="Poppins"/>
                <a:ea typeface="Poppins"/>
                <a:cs typeface="Poppins"/>
                <a:sym typeface="Poppins"/>
              </a:rPr>
              <a:t> primaria en UF. </a:t>
            </a:r>
            <a:endParaRPr sz="3500">
              <a:latin typeface="Poppins"/>
              <a:ea typeface="Poppins"/>
              <a:cs typeface="Poppins"/>
              <a:sym typeface="Poppins"/>
            </a:endParaRPr>
          </a:p>
        </p:txBody>
      </p:sp>
      <p:pic>
        <p:nvPicPr>
          <p:cNvPr id="149" name="Google Shape;149;p37"/>
          <p:cNvPicPr preferRelativeResize="0"/>
          <p:nvPr/>
        </p:nvPicPr>
        <p:blipFill>
          <a:blip r:embed="rId7">
            <a:alphaModFix/>
          </a:blip>
          <a:stretch>
            <a:fillRect/>
          </a:stretch>
        </p:blipFill>
        <p:spPr>
          <a:xfrm>
            <a:off x="1681001" y="6990725"/>
            <a:ext cx="8541700" cy="4270850"/>
          </a:xfrm>
          <a:prstGeom prst="rect">
            <a:avLst/>
          </a:prstGeom>
          <a:noFill/>
          <a:ln>
            <a:noFill/>
          </a:ln>
        </p:spPr>
      </p:pic>
      <p:pic>
        <p:nvPicPr>
          <p:cNvPr id="150" name="Google Shape;150;p37"/>
          <p:cNvPicPr preferRelativeResize="0"/>
          <p:nvPr/>
        </p:nvPicPr>
        <p:blipFill>
          <a:blip r:embed="rId8">
            <a:alphaModFix/>
          </a:blip>
          <a:stretch>
            <a:fillRect/>
          </a:stretch>
        </p:blipFill>
        <p:spPr>
          <a:xfrm>
            <a:off x="14565173" y="6939150"/>
            <a:ext cx="4374000" cy="43740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4" name="Shape 154"/>
        <p:cNvGrpSpPr/>
        <p:nvPr/>
      </p:nvGrpSpPr>
      <p:grpSpPr>
        <a:xfrm>
          <a:off x="0" y="0"/>
          <a:ext cx="0" cy="0"/>
          <a:chOff x="0" y="0"/>
          <a:chExt cx="0" cy="0"/>
        </a:xfrm>
      </p:grpSpPr>
      <p:sp>
        <p:nvSpPr>
          <p:cNvPr id="155" name="Google Shape;155;p38"/>
          <p:cNvSpPr txBox="1"/>
          <p:nvPr/>
        </p:nvSpPr>
        <p:spPr>
          <a:xfrm>
            <a:off x="1437616" y="795364"/>
            <a:ext cx="16035600" cy="861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5000"/>
              <a:buFont typeface="Arial"/>
              <a:buNone/>
            </a:pPr>
            <a:r>
              <a:rPr b="1" i="0" lang="en-US" sz="5000" u="none" cap="none" strike="noStrike">
                <a:solidFill>
                  <a:srgbClr val="434343"/>
                </a:solidFill>
                <a:latin typeface="Poppins Medium"/>
                <a:ea typeface="Poppins Medium"/>
                <a:cs typeface="Poppins Medium"/>
                <a:sym typeface="Poppins Medium"/>
              </a:rPr>
              <a:t>EN QUÉ ESTAMOS HOY</a:t>
            </a:r>
            <a:endParaRPr/>
          </a:p>
        </p:txBody>
      </p:sp>
      <p:pic>
        <p:nvPicPr>
          <p:cNvPr id="156" name="Google Shape;156;p38"/>
          <p:cNvPicPr preferRelativeResize="0"/>
          <p:nvPr/>
        </p:nvPicPr>
        <p:blipFill rotWithShape="1">
          <a:blip r:embed="rId3">
            <a:alphaModFix/>
          </a:blip>
          <a:srcRect b="0" l="0" r="0" t="0"/>
          <a:stretch/>
        </p:blipFill>
        <p:spPr>
          <a:xfrm rot="10800000">
            <a:off x="798285" y="12025744"/>
            <a:ext cx="882703" cy="882703"/>
          </a:xfrm>
          <a:prstGeom prst="rect">
            <a:avLst/>
          </a:prstGeom>
          <a:noFill/>
          <a:ln>
            <a:noFill/>
          </a:ln>
        </p:spPr>
      </p:pic>
      <p:pic>
        <p:nvPicPr>
          <p:cNvPr id="157" name="Google Shape;157;p38"/>
          <p:cNvPicPr preferRelativeResize="0"/>
          <p:nvPr/>
        </p:nvPicPr>
        <p:blipFill rotWithShape="1">
          <a:blip r:embed="rId4">
            <a:alphaModFix/>
          </a:blip>
          <a:srcRect b="0" l="0" r="0" t="0"/>
          <a:stretch/>
        </p:blipFill>
        <p:spPr>
          <a:xfrm>
            <a:off x="18939163" y="9846120"/>
            <a:ext cx="5241950" cy="5241950"/>
          </a:xfrm>
          <a:prstGeom prst="rect">
            <a:avLst/>
          </a:prstGeom>
          <a:noFill/>
          <a:ln>
            <a:noFill/>
          </a:ln>
        </p:spPr>
      </p:pic>
      <p:pic>
        <p:nvPicPr>
          <p:cNvPr descr="Imagen que contiene Patrón de fondo&#10;&#10;Descripción generada automáticamente" id="158" name="Google Shape;158;p38"/>
          <p:cNvPicPr preferRelativeResize="0"/>
          <p:nvPr/>
        </p:nvPicPr>
        <p:blipFill rotWithShape="1">
          <a:blip r:embed="rId5">
            <a:alphaModFix/>
          </a:blip>
          <a:srcRect b="0" l="46153" r="-462" t="0"/>
          <a:stretch/>
        </p:blipFill>
        <p:spPr>
          <a:xfrm>
            <a:off x="-235936" y="-3682"/>
            <a:ext cx="1489800" cy="2509609"/>
          </a:xfrm>
          <a:prstGeom prst="rect">
            <a:avLst/>
          </a:prstGeom>
          <a:noFill/>
          <a:ln>
            <a:noFill/>
          </a:ln>
        </p:spPr>
      </p:pic>
      <p:pic>
        <p:nvPicPr>
          <p:cNvPr descr="Imagen que contiene Aplicación&#10;&#10;Descripción generada automáticamente" id="159" name="Google Shape;159;p38"/>
          <p:cNvPicPr preferRelativeResize="0"/>
          <p:nvPr/>
        </p:nvPicPr>
        <p:blipFill rotWithShape="1">
          <a:blip r:embed="rId6">
            <a:alphaModFix/>
          </a:blip>
          <a:srcRect b="31017" l="0" r="0" t="31402"/>
          <a:stretch/>
        </p:blipFill>
        <p:spPr>
          <a:xfrm>
            <a:off x="20315195" y="34935"/>
            <a:ext cx="4004351" cy="1504368"/>
          </a:xfrm>
          <a:prstGeom prst="rect">
            <a:avLst/>
          </a:prstGeom>
          <a:noFill/>
          <a:ln>
            <a:noFill/>
          </a:ln>
        </p:spPr>
      </p:pic>
      <p:cxnSp>
        <p:nvCxnSpPr>
          <p:cNvPr id="160" name="Google Shape;160;p38"/>
          <p:cNvCxnSpPr/>
          <p:nvPr/>
        </p:nvCxnSpPr>
        <p:spPr>
          <a:xfrm>
            <a:off x="2588649" y="6390329"/>
            <a:ext cx="19846800" cy="88800"/>
          </a:xfrm>
          <a:prstGeom prst="straightConnector1">
            <a:avLst/>
          </a:prstGeom>
          <a:noFill/>
          <a:ln cap="flat" cmpd="sng" w="76200">
            <a:solidFill>
              <a:srgbClr val="4472C4"/>
            </a:solidFill>
            <a:prstDash val="solid"/>
            <a:round/>
            <a:headEnd len="med" w="med" type="oval"/>
            <a:tailEnd len="med" w="med" type="oval"/>
          </a:ln>
        </p:spPr>
      </p:cxnSp>
      <p:sp>
        <p:nvSpPr>
          <p:cNvPr id="161" name="Google Shape;161;p38"/>
          <p:cNvSpPr txBox="1"/>
          <p:nvPr/>
        </p:nvSpPr>
        <p:spPr>
          <a:xfrm>
            <a:off x="1737467" y="6946771"/>
            <a:ext cx="2536500" cy="86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500">
                <a:latin typeface="Poppins"/>
                <a:ea typeface="Poppins"/>
                <a:cs typeface="Poppins"/>
                <a:sym typeface="Poppins"/>
              </a:rPr>
              <a:t>Planificación</a:t>
            </a:r>
            <a:endParaRPr sz="2500">
              <a:latin typeface="Poppins"/>
              <a:ea typeface="Poppins"/>
              <a:cs typeface="Poppins"/>
              <a:sym typeface="Poppins"/>
            </a:endParaRPr>
          </a:p>
        </p:txBody>
      </p:sp>
      <p:cxnSp>
        <p:nvCxnSpPr>
          <p:cNvPr id="162" name="Google Shape;162;p38"/>
          <p:cNvCxnSpPr/>
          <p:nvPr/>
        </p:nvCxnSpPr>
        <p:spPr>
          <a:xfrm>
            <a:off x="2778850" y="6434917"/>
            <a:ext cx="4897500" cy="0"/>
          </a:xfrm>
          <a:prstGeom prst="straightConnector1">
            <a:avLst/>
          </a:prstGeom>
          <a:noFill/>
          <a:ln cap="flat" cmpd="sng" w="76200">
            <a:solidFill>
              <a:srgbClr val="4472C4"/>
            </a:solidFill>
            <a:prstDash val="solid"/>
            <a:round/>
            <a:headEnd len="med" w="med" type="none"/>
            <a:tailEnd len="med" w="med" type="oval"/>
          </a:ln>
        </p:spPr>
      </p:cxnSp>
      <p:sp>
        <p:nvSpPr>
          <p:cNvPr id="163" name="Google Shape;163;p38"/>
          <p:cNvSpPr txBox="1"/>
          <p:nvPr/>
        </p:nvSpPr>
        <p:spPr>
          <a:xfrm>
            <a:off x="6333175" y="5534025"/>
            <a:ext cx="2267700" cy="70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500">
                <a:latin typeface="Poppins"/>
                <a:ea typeface="Poppins"/>
                <a:cs typeface="Poppins"/>
                <a:sym typeface="Poppins"/>
              </a:rPr>
              <a:t>Primer Sprint</a:t>
            </a:r>
            <a:endParaRPr sz="2500">
              <a:latin typeface="Poppins"/>
              <a:ea typeface="Poppins"/>
              <a:cs typeface="Poppins"/>
              <a:sym typeface="Poppins"/>
            </a:endParaRPr>
          </a:p>
          <a:p>
            <a:pPr indent="0" lvl="0" marL="0" rtl="0" algn="l">
              <a:spcBef>
                <a:spcPts val="0"/>
              </a:spcBef>
              <a:spcAft>
                <a:spcPts val="0"/>
              </a:spcAft>
              <a:buNone/>
            </a:pPr>
            <a:r>
              <a:t/>
            </a:r>
            <a:endParaRPr sz="2500">
              <a:latin typeface="Poppins"/>
              <a:ea typeface="Poppins"/>
              <a:cs typeface="Poppins"/>
              <a:sym typeface="Poppins"/>
            </a:endParaRPr>
          </a:p>
        </p:txBody>
      </p:sp>
      <p:sp>
        <p:nvSpPr>
          <p:cNvPr id="164" name="Google Shape;164;p38"/>
          <p:cNvSpPr txBox="1"/>
          <p:nvPr/>
        </p:nvSpPr>
        <p:spPr>
          <a:xfrm>
            <a:off x="11165225" y="6827775"/>
            <a:ext cx="2868600" cy="86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500">
                <a:latin typeface="Poppins"/>
                <a:ea typeface="Poppins"/>
                <a:cs typeface="Poppins"/>
                <a:sym typeface="Poppins"/>
              </a:rPr>
              <a:t>Segundo Sprint</a:t>
            </a:r>
            <a:endParaRPr sz="2500">
              <a:latin typeface="Poppins"/>
              <a:ea typeface="Poppins"/>
              <a:cs typeface="Poppins"/>
              <a:sym typeface="Poppins"/>
            </a:endParaRPr>
          </a:p>
        </p:txBody>
      </p:sp>
      <p:pic>
        <p:nvPicPr>
          <p:cNvPr id="165" name="Google Shape;165;p38"/>
          <p:cNvPicPr preferRelativeResize="0"/>
          <p:nvPr/>
        </p:nvPicPr>
        <p:blipFill>
          <a:blip r:embed="rId7">
            <a:alphaModFix/>
          </a:blip>
          <a:stretch>
            <a:fillRect/>
          </a:stretch>
        </p:blipFill>
        <p:spPr>
          <a:xfrm>
            <a:off x="1681000" y="7814795"/>
            <a:ext cx="2649457" cy="2789748"/>
          </a:xfrm>
          <a:prstGeom prst="rect">
            <a:avLst/>
          </a:prstGeom>
          <a:noFill/>
          <a:ln>
            <a:noFill/>
          </a:ln>
        </p:spPr>
      </p:pic>
      <p:cxnSp>
        <p:nvCxnSpPr>
          <p:cNvPr id="166" name="Google Shape;166;p38"/>
          <p:cNvCxnSpPr/>
          <p:nvPr/>
        </p:nvCxnSpPr>
        <p:spPr>
          <a:xfrm>
            <a:off x="7676345" y="6434917"/>
            <a:ext cx="4897500" cy="0"/>
          </a:xfrm>
          <a:prstGeom prst="straightConnector1">
            <a:avLst/>
          </a:prstGeom>
          <a:noFill/>
          <a:ln cap="flat" cmpd="sng" w="76200">
            <a:solidFill>
              <a:srgbClr val="4472C4"/>
            </a:solidFill>
            <a:prstDash val="solid"/>
            <a:round/>
            <a:headEnd len="med" w="med" type="none"/>
            <a:tailEnd len="med" w="med" type="oval"/>
          </a:ln>
        </p:spPr>
      </p:cxnSp>
      <p:cxnSp>
        <p:nvCxnSpPr>
          <p:cNvPr id="167" name="Google Shape;167;p38"/>
          <p:cNvCxnSpPr/>
          <p:nvPr/>
        </p:nvCxnSpPr>
        <p:spPr>
          <a:xfrm>
            <a:off x="12617607" y="6434917"/>
            <a:ext cx="4897500" cy="0"/>
          </a:xfrm>
          <a:prstGeom prst="straightConnector1">
            <a:avLst/>
          </a:prstGeom>
          <a:noFill/>
          <a:ln cap="flat" cmpd="sng" w="76200">
            <a:solidFill>
              <a:srgbClr val="4472C4"/>
            </a:solidFill>
            <a:prstDash val="solid"/>
            <a:round/>
            <a:headEnd len="med" w="med" type="none"/>
            <a:tailEnd len="med" w="med" type="oval"/>
          </a:ln>
        </p:spPr>
      </p:cxnSp>
      <p:sp>
        <p:nvSpPr>
          <p:cNvPr id="168" name="Google Shape;168;p38"/>
          <p:cNvSpPr txBox="1"/>
          <p:nvPr/>
        </p:nvSpPr>
        <p:spPr>
          <a:xfrm>
            <a:off x="16258299" y="5336725"/>
            <a:ext cx="2536500" cy="86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500">
                <a:latin typeface="Poppins"/>
                <a:ea typeface="Poppins"/>
                <a:cs typeface="Poppins"/>
                <a:sym typeface="Poppins"/>
              </a:rPr>
              <a:t>Tercer Sprint</a:t>
            </a:r>
            <a:endParaRPr sz="2500">
              <a:latin typeface="Poppins"/>
              <a:ea typeface="Poppins"/>
              <a:cs typeface="Poppins"/>
              <a:sym typeface="Poppins"/>
            </a:endParaRPr>
          </a:p>
        </p:txBody>
      </p:sp>
      <p:pic>
        <p:nvPicPr>
          <p:cNvPr id="169" name="Google Shape;169;p38"/>
          <p:cNvPicPr preferRelativeResize="0"/>
          <p:nvPr/>
        </p:nvPicPr>
        <p:blipFill>
          <a:blip r:embed="rId8">
            <a:alphaModFix/>
          </a:blip>
          <a:stretch>
            <a:fillRect/>
          </a:stretch>
        </p:blipFill>
        <p:spPr>
          <a:xfrm>
            <a:off x="6195577" y="2513575"/>
            <a:ext cx="2868550" cy="3020442"/>
          </a:xfrm>
          <a:prstGeom prst="rect">
            <a:avLst/>
          </a:prstGeom>
          <a:noFill/>
          <a:ln>
            <a:noFill/>
          </a:ln>
        </p:spPr>
      </p:pic>
      <p:pic>
        <p:nvPicPr>
          <p:cNvPr id="170" name="Google Shape;170;p38"/>
          <p:cNvPicPr preferRelativeResize="0"/>
          <p:nvPr/>
        </p:nvPicPr>
        <p:blipFill>
          <a:blip r:embed="rId9">
            <a:alphaModFix/>
          </a:blip>
          <a:stretch>
            <a:fillRect/>
          </a:stretch>
        </p:blipFill>
        <p:spPr>
          <a:xfrm>
            <a:off x="10768499" y="7814769"/>
            <a:ext cx="2783756" cy="2931155"/>
          </a:xfrm>
          <a:prstGeom prst="rect">
            <a:avLst/>
          </a:prstGeom>
          <a:noFill/>
          <a:ln>
            <a:noFill/>
          </a:ln>
        </p:spPr>
      </p:pic>
      <p:pic>
        <p:nvPicPr>
          <p:cNvPr id="171" name="Google Shape;171;p38"/>
          <p:cNvPicPr preferRelativeResize="0"/>
          <p:nvPr/>
        </p:nvPicPr>
        <p:blipFill>
          <a:blip r:embed="rId10">
            <a:alphaModFix/>
          </a:blip>
          <a:stretch>
            <a:fillRect/>
          </a:stretch>
        </p:blipFill>
        <p:spPr>
          <a:xfrm>
            <a:off x="16147785" y="2755473"/>
            <a:ext cx="2451438" cy="2581243"/>
          </a:xfrm>
          <a:prstGeom prst="rect">
            <a:avLst/>
          </a:prstGeom>
          <a:noFill/>
          <a:ln>
            <a:noFill/>
          </a:ln>
        </p:spPr>
      </p:pic>
      <p:sp>
        <p:nvSpPr>
          <p:cNvPr id="172" name="Google Shape;172;p38"/>
          <p:cNvSpPr txBox="1"/>
          <p:nvPr/>
        </p:nvSpPr>
        <p:spPr>
          <a:xfrm>
            <a:off x="20632700" y="6972219"/>
            <a:ext cx="3128100" cy="578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2500">
                <a:latin typeface="Poppins"/>
                <a:ea typeface="Poppins"/>
                <a:cs typeface="Poppins"/>
                <a:sym typeface="Poppins"/>
              </a:rPr>
              <a:t>Fin del proyecto</a:t>
            </a:r>
            <a:endParaRPr sz="2500">
              <a:latin typeface="Poppins"/>
              <a:ea typeface="Poppins"/>
              <a:cs typeface="Poppins"/>
              <a:sym typeface="Poppin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pic>
        <p:nvPicPr>
          <p:cNvPr id="177" name="Google Shape;177;p39"/>
          <p:cNvPicPr preferRelativeResize="0"/>
          <p:nvPr/>
        </p:nvPicPr>
        <p:blipFill rotWithShape="1">
          <a:blip r:embed="rId3">
            <a:alphaModFix/>
          </a:blip>
          <a:srcRect b="0" l="0" r="0" t="0"/>
          <a:stretch/>
        </p:blipFill>
        <p:spPr>
          <a:xfrm>
            <a:off x="0" y="0"/>
            <a:ext cx="24582474" cy="13827642"/>
          </a:xfrm>
          <a:prstGeom prst="rect">
            <a:avLst/>
          </a:prstGeom>
          <a:noFill/>
          <a:ln>
            <a:noFill/>
          </a:ln>
        </p:spPr>
      </p:pic>
      <p:pic>
        <p:nvPicPr>
          <p:cNvPr id="178" name="Google Shape;178;p39"/>
          <p:cNvPicPr preferRelativeResize="0"/>
          <p:nvPr/>
        </p:nvPicPr>
        <p:blipFill rotWithShape="1">
          <a:blip r:embed="rId4">
            <a:alphaModFix/>
          </a:blip>
          <a:srcRect b="0" l="0" r="0" t="0"/>
          <a:stretch/>
        </p:blipFill>
        <p:spPr>
          <a:xfrm>
            <a:off x="7533861" y="8070073"/>
            <a:ext cx="8879938" cy="8879938"/>
          </a:xfrm>
          <a:prstGeom prst="rect">
            <a:avLst/>
          </a:prstGeom>
          <a:noFill/>
          <a:ln>
            <a:noFill/>
          </a:ln>
        </p:spPr>
      </p:pic>
      <p:pic>
        <p:nvPicPr>
          <p:cNvPr descr="Logotipo&#10;&#10;Descripción generada automáticamente" id="179" name="Google Shape;179;p39"/>
          <p:cNvPicPr preferRelativeResize="0"/>
          <p:nvPr/>
        </p:nvPicPr>
        <p:blipFill rotWithShape="1">
          <a:blip r:embed="rId5">
            <a:alphaModFix/>
          </a:blip>
          <a:srcRect b="0" l="0" r="0" t="0"/>
          <a:stretch/>
        </p:blipFill>
        <p:spPr>
          <a:xfrm>
            <a:off x="5651897" y="-616226"/>
            <a:ext cx="13716000" cy="137160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20_BasicBlack">
  <a:themeElements>
    <a:clrScheme name="20_BasicBlack">
      <a:dk1>
        <a:srgbClr val="000000"/>
      </a:dk1>
      <a:lt1>
        <a:srgbClr val="FFFFFF"/>
      </a:lt1>
      <a:dk2>
        <a:srgbClr val="434343"/>
      </a:dk2>
      <a:lt2>
        <a:srgbClr val="A9A9A9"/>
      </a:lt2>
      <a:accent1>
        <a:srgbClr val="0076BA"/>
      </a:accent1>
      <a:accent2>
        <a:srgbClr val="05A89D"/>
      </a:accent2>
      <a:accent3>
        <a:srgbClr val="1DB100"/>
      </a:accent3>
      <a:accent4>
        <a:srgbClr val="F9B900"/>
      </a:accent4>
      <a:accent5>
        <a:srgbClr val="EE220D"/>
      </a:accent5>
      <a:accent6>
        <a:srgbClr val="CB297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20_BasicBlack">
  <a:themeElements>
    <a:clrScheme name="20_BasicBlack">
      <a:dk1>
        <a:srgbClr val="000000"/>
      </a:dk1>
      <a:lt1>
        <a:srgbClr val="FFFFFF"/>
      </a:lt1>
      <a:dk2>
        <a:srgbClr val="434343"/>
      </a:dk2>
      <a:lt2>
        <a:srgbClr val="A9A9A9"/>
      </a:lt2>
      <a:accent1>
        <a:srgbClr val="0076BA"/>
      </a:accent1>
      <a:accent2>
        <a:srgbClr val="05A89D"/>
      </a:accent2>
      <a:accent3>
        <a:srgbClr val="1DB100"/>
      </a:accent3>
      <a:accent4>
        <a:srgbClr val="F9B900"/>
      </a:accent4>
      <a:accent5>
        <a:srgbClr val="EE220D"/>
      </a:accent5>
      <a:accent6>
        <a:srgbClr val="CB297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marcela gonzalez</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0x0101009EE18EFCD0B4F345B2ADC76960BEE683</vt:lpwstr>
  </property>
</Properties>
</file>